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15166eba1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15166eba1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115166eba1d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115166eba1d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115166eba1d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115166eba1d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115166eba1d_0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115166eba1d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115166eba1d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115166eba1d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115166eba1d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115166eba1d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115166eba1d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115166eba1d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115166eba1d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115166eba1d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115166eba1d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" name="Google Shape;1340;g115166eba1d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116e816f62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116e816f62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119bc5cef06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119bc5cef06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15166eba1d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15166eba1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115166eba1d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115166eba1d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115166eba1d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115166eba1d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115166eba1d_0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4" name="Google Shape;1394;g115166eba1d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115166eba1d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115166eba1d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115166eba1d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115166eba1d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115166eba1d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115166eba1d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115166eba1d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115166eba1d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115166eba1d_0_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115166eba1d_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115166eba1d_0_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115166eba1d_0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115166eba1d_0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115166eba1d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15166eba1d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15166eba1d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115166eba1d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115166eba1d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115166eba1d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115166eba1d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115166eba1d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115166eba1d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115166eba1d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Google Shape;1512;g115166eba1d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115166eba1d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115166eba1d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115166eba1d_0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Google Shape;1530;g115166eba1d_0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115166eba1d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115166eba1d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115166eba1d_0_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5" name="Google Shape;1555;g115166eba1d_0_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g115166eba1d_0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7" name="Google Shape;1567;g115166eba1d_0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115166eba1d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115166eba1d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15166eba1d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15166eba1d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115166eba1d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5" name="Google Shape;1585;g115166eba1d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115166eba1d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115166eba1d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115166eba1d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g115166eba1d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5166eba1d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15166eba1d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5166eba1d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15166eba1d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15166eba1d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15166eba1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5166eba1d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15166eba1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5166eba1d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5166eba1d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5166eba1d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15166eba1d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50ab59f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50ab59f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15166eba1d_0_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15166eba1d_0_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6e816f62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6e816f62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16e816f62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16e816f62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16e816f62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16e816f62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15166eba1d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15166eba1d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15166eba1d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15166eba1d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15166eba1d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15166eba1d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15166eba1d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15166eba1d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15166eba1d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15166eba1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16146858f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16146858f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150ab59f86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150ab59f86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15166eba1d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15166eba1d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15166eba1d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15166eba1d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15166eba1d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15166eba1d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15166eba1d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15166eba1d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15166eba1d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15166eba1d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15166eba1d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15166eba1d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15166eba1d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15166eba1d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15166eba1d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15166eba1d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5166eba1d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5166eba1d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15166eba1d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15166eba1d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50ab59f86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50ab59f86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15166eba1d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15166eba1d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15166eba1d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15166eba1d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15166eba1d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15166eba1d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15166eba1d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15166eba1d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15166eba1d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15166eba1d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15166eba1d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15166eba1d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15166eba1d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15166eba1d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15166eba1d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115166eba1d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15166eba1d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115166eba1d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15166eba1d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15166eba1d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150ab59f8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150ab59f8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15166eba1d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115166eba1d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15166eba1d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115166eba1d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15166eba1d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115166eba1d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15166eba1d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15166eba1d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15166eba1d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15166eba1d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15166eba1d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15166eba1d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15166eba1d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115166eba1d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15166eba1d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15166eba1d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15166eba1d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115166eba1d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15166eba1d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115166eba1d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5166eba1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15166eba1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15166eba1d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15166eba1d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115166eba1d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115166eba1d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15166eba1d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15166eba1d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15166eba1d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115166eba1d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15166eba1d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115166eba1d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15166eba1d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115166eba1d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115166eba1d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115166eba1d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115166eba1d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115166eba1d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15166eba1d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115166eba1d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1161710b0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1161710b0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9bc5cef0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19bc5cef0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15166eba1d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15166eba1d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161710b00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1161710b00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115166eba1d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115166eba1d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1161710b00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1161710b00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115166eba1d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115166eba1d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1161710b00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1161710b00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115166eba1d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115166eba1d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115166eba1d_0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115166eba1d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115166eba1d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115166eba1d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115166eba1d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115166eba1d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5166eba1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5166eba1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115166eba1d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115166eba1d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115166eba1d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115166eba1d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115166eba1d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115166eba1d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115166eba1d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115166eba1d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115166eba1d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115166eba1d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115166eba1d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115166eba1d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116e816f62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116e816f62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115166eba1d_0_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115166eba1d_0_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115166eba1d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115166eba1d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115166eba1d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115166eba1d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15166eba1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15166eba1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115166eba1d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115166eba1d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115166eba1d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115166eba1d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115166eba1d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115166eba1d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115166eba1d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115166eba1d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115166eba1d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115166eba1d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115166eba1d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115166eba1d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15166eba1d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15166eba1d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115166eba1d_0_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115166eba1d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116e816f62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116e816f62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116e816f62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116e816f62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Relationship Id="rId4" Type="http://schemas.openxmlformats.org/officeDocument/2006/relationships/slide" Target="/ppt/slides/slide11.xml"/><Relationship Id="rId5" Type="http://schemas.openxmlformats.org/officeDocument/2006/relationships/slide" Target="/ppt/slides/slide10.xml"/><Relationship Id="rId6" Type="http://schemas.openxmlformats.org/officeDocument/2006/relationships/slide" Target="/ppt/slides/slide9.xml"/><Relationship Id="rId7" Type="http://schemas.openxmlformats.org/officeDocument/2006/relationships/slide" Target="/ppt/slides/slide10.xml"/><Relationship Id="rId8" Type="http://schemas.openxmlformats.org/officeDocument/2006/relationships/slide" Target="/ppt/slides/slide9.xml"/></Relationships>
</file>

<file path=ppt/slides/_rels/slide100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20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97.jpg"/><Relationship Id="rId4" Type="http://schemas.openxmlformats.org/officeDocument/2006/relationships/slide" Target="/ppt/slides/slide97.xml"/><Relationship Id="rId9" Type="http://schemas.openxmlformats.org/officeDocument/2006/relationships/slide" Target="/ppt/slides/slide20.xml"/><Relationship Id="rId5" Type="http://schemas.openxmlformats.org/officeDocument/2006/relationships/slide" Target="/ppt/slides/slide94.xml"/><Relationship Id="rId6" Type="http://schemas.openxmlformats.org/officeDocument/2006/relationships/slide" Target="/ppt/slides/slide88.xml"/><Relationship Id="rId7" Type="http://schemas.openxmlformats.org/officeDocument/2006/relationships/slide" Target="/ppt/slides/slide78.xml"/><Relationship Id="rId8" Type="http://schemas.openxmlformats.org/officeDocument/2006/relationships/slide" Target="/ppt/slides/slide24.xml"/></Relationships>
</file>

<file path=ppt/slides/_rels/slide101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20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05.jpg"/><Relationship Id="rId4" Type="http://schemas.openxmlformats.org/officeDocument/2006/relationships/slide" Target="/ppt/slides/slide102.xml"/><Relationship Id="rId9" Type="http://schemas.openxmlformats.org/officeDocument/2006/relationships/slide" Target="/ppt/slides/slide20.xml"/><Relationship Id="rId5" Type="http://schemas.openxmlformats.org/officeDocument/2006/relationships/slide" Target="/ppt/slides/slide95.xml"/><Relationship Id="rId6" Type="http://schemas.openxmlformats.org/officeDocument/2006/relationships/slide" Target="/ppt/slides/slide88.xml"/><Relationship Id="rId7" Type="http://schemas.openxmlformats.org/officeDocument/2006/relationships/slide" Target="/ppt/slides/slide78.xml"/><Relationship Id="rId8" Type="http://schemas.openxmlformats.org/officeDocument/2006/relationships/slide" Target="/ppt/slides/slide24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02.jpg"/><Relationship Id="rId4" Type="http://schemas.openxmlformats.org/officeDocument/2006/relationships/slide" Target="/ppt/slides/slide101.xml"/><Relationship Id="rId9" Type="http://schemas.openxmlformats.org/officeDocument/2006/relationships/slide" Target="/ppt/slides/slide2.xml"/><Relationship Id="rId5" Type="http://schemas.openxmlformats.org/officeDocument/2006/relationships/slide" Target="/ppt/slides/slide95.xml"/><Relationship Id="rId6" Type="http://schemas.openxmlformats.org/officeDocument/2006/relationships/slide" Target="/ppt/slides/slide102.xml"/><Relationship Id="rId7" Type="http://schemas.openxmlformats.org/officeDocument/2006/relationships/slide" Target="/ppt/slides/slide2.xml"/><Relationship Id="rId8" Type="http://schemas.openxmlformats.org/officeDocument/2006/relationships/slide" Target="/ppt/slides/slide10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20.xml"/><Relationship Id="rId10" Type="http://schemas.openxmlformats.org/officeDocument/2006/relationships/slide" Target="/ppt/slides/slide20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07.jpg"/><Relationship Id="rId4" Type="http://schemas.openxmlformats.org/officeDocument/2006/relationships/slide" Target="/ppt/slides/slide114.xml"/><Relationship Id="rId9" Type="http://schemas.openxmlformats.org/officeDocument/2006/relationships/slide" Target="/ppt/slides/slide24.xml"/><Relationship Id="rId5" Type="http://schemas.openxmlformats.org/officeDocument/2006/relationships/slide" Target="/ppt/slides/slide107.xml"/><Relationship Id="rId6" Type="http://schemas.openxmlformats.org/officeDocument/2006/relationships/slide" Target="/ppt/slides/slide131.xml"/><Relationship Id="rId7" Type="http://schemas.openxmlformats.org/officeDocument/2006/relationships/slide" Target="/ppt/slides/slide88.xml"/><Relationship Id="rId8" Type="http://schemas.openxmlformats.org/officeDocument/2006/relationships/slide" Target="/ppt/slides/slide78.xml"/></Relationships>
</file>

<file path=ppt/slides/_rels/slide105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20.xml"/><Relationship Id="rId10" Type="http://schemas.openxmlformats.org/officeDocument/2006/relationships/slide" Target="/ppt/slides/slide20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00.jpg"/><Relationship Id="rId4" Type="http://schemas.openxmlformats.org/officeDocument/2006/relationships/slide" Target="/ppt/slides/slide115.xml"/><Relationship Id="rId9" Type="http://schemas.openxmlformats.org/officeDocument/2006/relationships/slide" Target="/ppt/slides/slide24.xml"/><Relationship Id="rId5" Type="http://schemas.openxmlformats.org/officeDocument/2006/relationships/slide" Target="/ppt/slides/slide111.xml"/><Relationship Id="rId6" Type="http://schemas.openxmlformats.org/officeDocument/2006/relationships/slide" Target="/ppt/slides/slide131.xml"/><Relationship Id="rId7" Type="http://schemas.openxmlformats.org/officeDocument/2006/relationships/slide" Target="/ppt/slides/slide88.xml"/><Relationship Id="rId8" Type="http://schemas.openxmlformats.org/officeDocument/2006/relationships/slide" Target="/ppt/slides/slide78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08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04.jpg"/><Relationship Id="rId4" Type="http://schemas.openxmlformats.org/officeDocument/2006/relationships/slide" Target="/ppt/slides/slide110.xml"/><Relationship Id="rId9" Type="http://schemas.openxmlformats.org/officeDocument/2006/relationships/slide" Target="/ppt/slides/slide2.xml"/><Relationship Id="rId5" Type="http://schemas.openxmlformats.org/officeDocument/2006/relationships/slide" Target="/ppt/slides/slide104.xml"/><Relationship Id="rId6" Type="http://schemas.openxmlformats.org/officeDocument/2006/relationships/slide" Target="/ppt/slides/slide107.xml"/><Relationship Id="rId7" Type="http://schemas.openxmlformats.org/officeDocument/2006/relationships/slide" Target="/ppt/slides/slide2.xml"/><Relationship Id="rId8" Type="http://schemas.openxmlformats.org/officeDocument/2006/relationships/slide" Target="/ppt/slides/slide10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98.jpg"/><Relationship Id="rId4" Type="http://schemas.openxmlformats.org/officeDocument/2006/relationships/slide" Target="/ppt/slides/slide107.xml"/><Relationship Id="rId5" Type="http://schemas.openxmlformats.org/officeDocument/2006/relationships/slide" Target="/ppt/slides/slide109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96.jpg"/><Relationship Id="rId4" Type="http://schemas.openxmlformats.org/officeDocument/2006/relationships/slide" Target="/ppt/slides/slide107.xml"/><Relationship Id="rId5" Type="http://schemas.openxmlformats.org/officeDocument/2006/relationships/slide" Target="/ppt/slides/slide109.xml"/><Relationship Id="rId6" Type="http://schemas.openxmlformats.org/officeDocument/2006/relationships/slide" Target="/ppt/slides/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Relationship Id="rId4" Type="http://schemas.openxmlformats.org/officeDocument/2006/relationships/slide" Target="/ppt/slides/slide12.xml"/><Relationship Id="rId11" Type="http://schemas.openxmlformats.org/officeDocument/2006/relationships/slide" Target="/ppt/slides/slide11.xml"/><Relationship Id="rId10" Type="http://schemas.openxmlformats.org/officeDocument/2006/relationships/slide" Target="/ppt/slides/slide9.xml"/><Relationship Id="rId12" Type="http://schemas.openxmlformats.org/officeDocument/2006/relationships/slide" Target="/ppt/slides/slide9.xml"/><Relationship Id="rId9" Type="http://schemas.openxmlformats.org/officeDocument/2006/relationships/slide" Target="/ppt/slides/slide11.xml"/><Relationship Id="rId5" Type="http://schemas.openxmlformats.org/officeDocument/2006/relationships/slide" Target="/ppt/slides/slide3.xml"/><Relationship Id="rId6" Type="http://schemas.openxmlformats.org/officeDocument/2006/relationships/slide" Target="/ppt/slides/slide11.xml"/><Relationship Id="rId7" Type="http://schemas.openxmlformats.org/officeDocument/2006/relationships/slide" Target="/ppt/slides/slide10.xml"/><Relationship Id="rId8" Type="http://schemas.openxmlformats.org/officeDocument/2006/relationships/slide" Target="/ppt/slides/slide11.xml"/></Relationships>
</file>

<file path=ppt/slides/_rels/slide110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20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01.jpg"/><Relationship Id="rId4" Type="http://schemas.openxmlformats.org/officeDocument/2006/relationships/slide" Target="/ppt/slides/slide107.xml"/><Relationship Id="rId9" Type="http://schemas.openxmlformats.org/officeDocument/2006/relationships/slide" Target="/ppt/slides/slide20.xml"/><Relationship Id="rId5" Type="http://schemas.openxmlformats.org/officeDocument/2006/relationships/slide" Target="/ppt/slides/slide104.xml"/><Relationship Id="rId6" Type="http://schemas.openxmlformats.org/officeDocument/2006/relationships/slide" Target="/ppt/slides/slide88.xml"/><Relationship Id="rId7" Type="http://schemas.openxmlformats.org/officeDocument/2006/relationships/slide" Target="/ppt/slides/slide78.xml"/><Relationship Id="rId8" Type="http://schemas.openxmlformats.org/officeDocument/2006/relationships/slide" Target="/ppt/slides/slide24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99.jpg"/><Relationship Id="rId4" Type="http://schemas.openxmlformats.org/officeDocument/2006/relationships/slide" Target="/ppt/slides/slide112.xml"/><Relationship Id="rId9" Type="http://schemas.openxmlformats.org/officeDocument/2006/relationships/slide" Target="/ppt/slides/slide2.xml"/><Relationship Id="rId5" Type="http://schemas.openxmlformats.org/officeDocument/2006/relationships/slide" Target="/ppt/slides/slide105.xml"/><Relationship Id="rId6" Type="http://schemas.openxmlformats.org/officeDocument/2006/relationships/slide" Target="/ppt/slides/slide111.xml"/><Relationship Id="rId7" Type="http://schemas.openxmlformats.org/officeDocument/2006/relationships/slide" Target="/ppt/slides/slide2.xml"/><Relationship Id="rId8" Type="http://schemas.openxmlformats.org/officeDocument/2006/relationships/slide" Target="/ppt/slides/slide10.xml"/></Relationships>
</file>

<file path=ppt/slides/_rels/slide112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20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03.jpg"/><Relationship Id="rId4" Type="http://schemas.openxmlformats.org/officeDocument/2006/relationships/slide" Target="/ppt/slides/slide111.xml"/><Relationship Id="rId9" Type="http://schemas.openxmlformats.org/officeDocument/2006/relationships/slide" Target="/ppt/slides/slide20.xml"/><Relationship Id="rId5" Type="http://schemas.openxmlformats.org/officeDocument/2006/relationships/slide" Target="/ppt/slides/slide105.xml"/><Relationship Id="rId6" Type="http://schemas.openxmlformats.org/officeDocument/2006/relationships/slide" Target="/ppt/slides/slide88.xml"/><Relationship Id="rId7" Type="http://schemas.openxmlformats.org/officeDocument/2006/relationships/slide" Target="/ppt/slides/slide78.xml"/><Relationship Id="rId8" Type="http://schemas.openxmlformats.org/officeDocument/2006/relationships/slide" Target="/ppt/slides/slide24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20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10.jpg"/><Relationship Id="rId4" Type="http://schemas.openxmlformats.org/officeDocument/2006/relationships/slide" Target="/ppt/slides/slide122.xml"/><Relationship Id="rId9" Type="http://schemas.openxmlformats.org/officeDocument/2006/relationships/slide" Target="/ppt/slides/slide20.xml"/><Relationship Id="rId5" Type="http://schemas.openxmlformats.org/officeDocument/2006/relationships/slide" Target="/ppt/slides/slide117.xml"/><Relationship Id="rId6" Type="http://schemas.openxmlformats.org/officeDocument/2006/relationships/slide" Target="/ppt/slides/slide88.xml"/><Relationship Id="rId7" Type="http://schemas.openxmlformats.org/officeDocument/2006/relationships/slide" Target="/ppt/slides/slide78.xml"/><Relationship Id="rId8" Type="http://schemas.openxmlformats.org/officeDocument/2006/relationships/slide" Target="/ppt/slides/slide24.xml"/></Relationships>
</file>

<file path=ppt/slides/_rels/slide115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20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08.jpg"/><Relationship Id="rId4" Type="http://schemas.openxmlformats.org/officeDocument/2006/relationships/slide" Target="/ppt/slides/slide123.xml"/><Relationship Id="rId9" Type="http://schemas.openxmlformats.org/officeDocument/2006/relationships/slide" Target="/ppt/slides/slide20.xml"/><Relationship Id="rId5" Type="http://schemas.openxmlformats.org/officeDocument/2006/relationships/slide" Target="/ppt/slides/slide119.xml"/><Relationship Id="rId6" Type="http://schemas.openxmlformats.org/officeDocument/2006/relationships/slide" Target="/ppt/slides/slide88.xml"/><Relationship Id="rId7" Type="http://schemas.openxmlformats.org/officeDocument/2006/relationships/slide" Target="/ppt/slides/slide78.xml"/><Relationship Id="rId8" Type="http://schemas.openxmlformats.org/officeDocument/2006/relationships/slide" Target="/ppt/slides/slide24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06.jpg"/><Relationship Id="rId4" Type="http://schemas.openxmlformats.org/officeDocument/2006/relationships/slide" Target="/ppt/slides/slide118.xml"/><Relationship Id="rId9" Type="http://schemas.openxmlformats.org/officeDocument/2006/relationships/slide" Target="/ppt/slides/slide2.xml"/><Relationship Id="rId5" Type="http://schemas.openxmlformats.org/officeDocument/2006/relationships/slide" Target="/ppt/slides/slide114.xml"/><Relationship Id="rId6" Type="http://schemas.openxmlformats.org/officeDocument/2006/relationships/slide" Target="/ppt/slides/slide117.xml"/><Relationship Id="rId7" Type="http://schemas.openxmlformats.org/officeDocument/2006/relationships/slide" Target="/ppt/slides/slide2.xml"/><Relationship Id="rId8" Type="http://schemas.openxmlformats.org/officeDocument/2006/relationships/slide" Target="/ppt/slides/slide10.xml"/></Relationships>
</file>

<file path=ppt/slides/_rels/slide118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20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09.jpg"/><Relationship Id="rId4" Type="http://schemas.openxmlformats.org/officeDocument/2006/relationships/slide" Target="/ppt/slides/slide117.xml"/><Relationship Id="rId9" Type="http://schemas.openxmlformats.org/officeDocument/2006/relationships/slide" Target="/ppt/slides/slide20.xml"/><Relationship Id="rId5" Type="http://schemas.openxmlformats.org/officeDocument/2006/relationships/slide" Target="/ppt/slides/slide114.xml"/><Relationship Id="rId6" Type="http://schemas.openxmlformats.org/officeDocument/2006/relationships/slide" Target="/ppt/slides/slide88.xml"/><Relationship Id="rId7" Type="http://schemas.openxmlformats.org/officeDocument/2006/relationships/slide" Target="/ppt/slides/slide78.xml"/><Relationship Id="rId8" Type="http://schemas.openxmlformats.org/officeDocument/2006/relationships/slide" Target="/ppt/slides/slide24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18.jpg"/><Relationship Id="rId4" Type="http://schemas.openxmlformats.org/officeDocument/2006/relationships/slide" Target="/ppt/slides/slide120.xml"/><Relationship Id="rId9" Type="http://schemas.openxmlformats.org/officeDocument/2006/relationships/slide" Target="/ppt/slides/slide2.xml"/><Relationship Id="rId5" Type="http://schemas.openxmlformats.org/officeDocument/2006/relationships/slide" Target="/ppt/slides/slide115.xml"/><Relationship Id="rId6" Type="http://schemas.openxmlformats.org/officeDocument/2006/relationships/slide" Target="/ppt/slides/slide119.xml"/><Relationship Id="rId7" Type="http://schemas.openxmlformats.org/officeDocument/2006/relationships/slide" Target="/ppt/slides/slide2.xml"/><Relationship Id="rId8" Type="http://schemas.openxmlformats.org/officeDocument/2006/relationships/slide" Target="/ppt/slides/slide10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Relationship Id="rId4" Type="http://schemas.openxmlformats.org/officeDocument/2006/relationships/slide" Target="/ppt/slides/slide13.xml"/><Relationship Id="rId5" Type="http://schemas.openxmlformats.org/officeDocument/2006/relationships/slide" Target="/ppt/slides/slide12.xml"/><Relationship Id="rId6" Type="http://schemas.openxmlformats.org/officeDocument/2006/relationships/slide" Target="/ppt/slides/slide9.xml"/><Relationship Id="rId7" Type="http://schemas.openxmlformats.org/officeDocument/2006/relationships/slide" Target="/ppt/slides/slide12.xml"/><Relationship Id="rId8" Type="http://schemas.openxmlformats.org/officeDocument/2006/relationships/slide" Target="/ppt/slides/slide9.xml"/></Relationships>
</file>

<file path=ppt/slides/_rels/slide120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20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13.jpg"/><Relationship Id="rId4" Type="http://schemas.openxmlformats.org/officeDocument/2006/relationships/slide" Target="/ppt/slides/slide119.xml"/><Relationship Id="rId9" Type="http://schemas.openxmlformats.org/officeDocument/2006/relationships/slide" Target="/ppt/slides/slide20.xml"/><Relationship Id="rId5" Type="http://schemas.openxmlformats.org/officeDocument/2006/relationships/slide" Target="/ppt/slides/slide115.xml"/><Relationship Id="rId6" Type="http://schemas.openxmlformats.org/officeDocument/2006/relationships/slide" Target="/ppt/slides/slide88.xml"/><Relationship Id="rId7" Type="http://schemas.openxmlformats.org/officeDocument/2006/relationships/slide" Target="/ppt/slides/slide78.xml"/><Relationship Id="rId8" Type="http://schemas.openxmlformats.org/officeDocument/2006/relationships/slide" Target="/ppt/slides/slide24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20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11.jpg"/><Relationship Id="rId4" Type="http://schemas.openxmlformats.org/officeDocument/2006/relationships/slide" Target="/ppt/slides/slide125.xml"/><Relationship Id="rId9" Type="http://schemas.openxmlformats.org/officeDocument/2006/relationships/slide" Target="/ppt/slides/slide20.xml"/><Relationship Id="rId5" Type="http://schemas.openxmlformats.org/officeDocument/2006/relationships/slide" Target="/ppt/slides/slide130.xml"/><Relationship Id="rId6" Type="http://schemas.openxmlformats.org/officeDocument/2006/relationships/slide" Target="/ppt/slides/slide88.xml"/><Relationship Id="rId7" Type="http://schemas.openxmlformats.org/officeDocument/2006/relationships/slide" Target="/ppt/slides/slide78.xml"/><Relationship Id="rId8" Type="http://schemas.openxmlformats.org/officeDocument/2006/relationships/slide" Target="/ppt/slides/slide24.xml"/></Relationships>
</file>

<file path=ppt/slides/_rels/slide123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20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14.jpg"/><Relationship Id="rId4" Type="http://schemas.openxmlformats.org/officeDocument/2006/relationships/slide" Target="/ppt/slides/slide97.xml"/><Relationship Id="rId9" Type="http://schemas.openxmlformats.org/officeDocument/2006/relationships/slide" Target="/ppt/slides/slide20.xml"/><Relationship Id="rId5" Type="http://schemas.openxmlformats.org/officeDocument/2006/relationships/slide" Target="/ppt/slides/slide130.xml"/><Relationship Id="rId6" Type="http://schemas.openxmlformats.org/officeDocument/2006/relationships/slide" Target="/ppt/slides/slide88.xml"/><Relationship Id="rId7" Type="http://schemas.openxmlformats.org/officeDocument/2006/relationships/slide" Target="/ppt/slides/slide78.xml"/><Relationship Id="rId8" Type="http://schemas.openxmlformats.org/officeDocument/2006/relationships/slide" Target="/ppt/slides/slide24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19.jpg"/><Relationship Id="rId4" Type="http://schemas.openxmlformats.org/officeDocument/2006/relationships/slide" Target="/ppt/slides/slide126.xml"/><Relationship Id="rId9" Type="http://schemas.openxmlformats.org/officeDocument/2006/relationships/slide" Target="/ppt/slides/slide2.xml"/><Relationship Id="rId5" Type="http://schemas.openxmlformats.org/officeDocument/2006/relationships/slide" Target="/ppt/slides/slide122.xml"/><Relationship Id="rId6" Type="http://schemas.openxmlformats.org/officeDocument/2006/relationships/slide" Target="/ppt/slides/slide125.xml"/><Relationship Id="rId7" Type="http://schemas.openxmlformats.org/officeDocument/2006/relationships/slide" Target="/ppt/slides/slide2.xml"/><Relationship Id="rId8" Type="http://schemas.openxmlformats.org/officeDocument/2006/relationships/slide" Target="/ppt/slides/slide10.xml"/></Relationships>
</file>

<file path=ppt/slides/_rels/slide126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20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20.jpg"/><Relationship Id="rId4" Type="http://schemas.openxmlformats.org/officeDocument/2006/relationships/slide" Target="/ppt/slides/slide125.xml"/><Relationship Id="rId9" Type="http://schemas.openxmlformats.org/officeDocument/2006/relationships/slide" Target="/ppt/slides/slide20.xml"/><Relationship Id="rId5" Type="http://schemas.openxmlformats.org/officeDocument/2006/relationships/slide" Target="/ppt/slides/slide122.xml"/><Relationship Id="rId6" Type="http://schemas.openxmlformats.org/officeDocument/2006/relationships/slide" Target="/ppt/slides/slide88.xml"/><Relationship Id="rId7" Type="http://schemas.openxmlformats.org/officeDocument/2006/relationships/slide" Target="/ppt/slides/slide78.xml"/><Relationship Id="rId8" Type="http://schemas.openxmlformats.org/officeDocument/2006/relationships/slide" Target="/ppt/slides/slide24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12.jpg"/><Relationship Id="rId4" Type="http://schemas.openxmlformats.org/officeDocument/2006/relationships/slide" Target="/ppt/slides/slide128.xml"/><Relationship Id="rId9" Type="http://schemas.openxmlformats.org/officeDocument/2006/relationships/slide" Target="/ppt/slides/slide2.xml"/><Relationship Id="rId5" Type="http://schemas.openxmlformats.org/officeDocument/2006/relationships/slide" Target="/ppt/slides/slide123.xml"/><Relationship Id="rId6" Type="http://schemas.openxmlformats.org/officeDocument/2006/relationships/slide" Target="/ppt/slides/slide127.xml"/><Relationship Id="rId7" Type="http://schemas.openxmlformats.org/officeDocument/2006/relationships/slide" Target="/ppt/slides/slide2.xml"/><Relationship Id="rId8" Type="http://schemas.openxmlformats.org/officeDocument/2006/relationships/slide" Target="/ppt/slides/slide10.xml"/></Relationships>
</file>

<file path=ppt/slides/_rels/slide128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20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16.jpg"/><Relationship Id="rId4" Type="http://schemas.openxmlformats.org/officeDocument/2006/relationships/slide" Target="/ppt/slides/slide127.xml"/><Relationship Id="rId9" Type="http://schemas.openxmlformats.org/officeDocument/2006/relationships/slide" Target="/ppt/slides/slide20.xml"/><Relationship Id="rId5" Type="http://schemas.openxmlformats.org/officeDocument/2006/relationships/slide" Target="/ppt/slides/slide123.xml"/><Relationship Id="rId6" Type="http://schemas.openxmlformats.org/officeDocument/2006/relationships/slide" Target="/ppt/slides/slide88.xml"/><Relationship Id="rId7" Type="http://schemas.openxmlformats.org/officeDocument/2006/relationships/slide" Target="/ppt/slides/slide78.xml"/><Relationship Id="rId8" Type="http://schemas.openxmlformats.org/officeDocument/2006/relationships/slide" Target="/ppt/slides/slide24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Relationship Id="rId4" Type="http://schemas.openxmlformats.org/officeDocument/2006/relationships/slide" Target="/ppt/slides/slide14.xml"/><Relationship Id="rId5" Type="http://schemas.openxmlformats.org/officeDocument/2006/relationships/slide" Target="/ppt/slides/slide13.xml"/><Relationship Id="rId6" Type="http://schemas.openxmlformats.org/officeDocument/2006/relationships/slide" Target="/ppt/slides/slide9.xml"/><Relationship Id="rId7" Type="http://schemas.openxmlformats.org/officeDocument/2006/relationships/slide" Target="/ppt/slides/slide13.xml"/><Relationship Id="rId8" Type="http://schemas.openxmlformats.org/officeDocument/2006/relationships/slide" Target="/ppt/slides/slide9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21.jpg"/><Relationship Id="rId4" Type="http://schemas.openxmlformats.org/officeDocument/2006/relationships/slide" Target="/ppt/slides/slide130.xml"/><Relationship Id="rId5" Type="http://schemas.openxmlformats.org/officeDocument/2006/relationships/slide" Target="/ppt/slides/slide2.xml"/><Relationship Id="rId6" Type="http://schemas.openxmlformats.org/officeDocument/2006/relationships/slide" Target="/ppt/slides/slide10.xml"/><Relationship Id="rId7" Type="http://schemas.openxmlformats.org/officeDocument/2006/relationships/slide" Target="/ppt/slides/slide2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17.jpg"/><Relationship Id="rId4" Type="http://schemas.openxmlformats.org/officeDocument/2006/relationships/slide" Target="/ppt/slides/slide131.xml"/><Relationship Id="rId5" Type="http://schemas.openxmlformats.org/officeDocument/2006/relationships/slide" Target="/ppt/slides/slide2.xml"/><Relationship Id="rId6" Type="http://schemas.openxmlformats.org/officeDocument/2006/relationships/slide" Target="/ppt/slides/slide10.xml"/><Relationship Id="rId7" Type="http://schemas.openxmlformats.org/officeDocument/2006/relationships/slide" Target="/ppt/slides/slide2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15.jpg"/><Relationship Id="rId4" Type="http://schemas.openxmlformats.org/officeDocument/2006/relationships/slide" Target="/ppt/slides/slide132.xml"/><Relationship Id="rId5" Type="http://schemas.openxmlformats.org/officeDocument/2006/relationships/slide" Target="/ppt/slides/slide2.xml"/><Relationship Id="rId6" Type="http://schemas.openxmlformats.org/officeDocument/2006/relationships/slide" Target="/ppt/slides/slide10.xml"/><Relationship Id="rId7" Type="http://schemas.openxmlformats.org/officeDocument/2006/relationships/slide" Target="/ppt/slides/slide2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Relationship Id="rId4" Type="http://schemas.openxmlformats.org/officeDocument/2006/relationships/slide" Target="/ppt/slides/slide15.xml"/><Relationship Id="rId5" Type="http://schemas.openxmlformats.org/officeDocument/2006/relationships/slide" Target="/ppt/slides/slide14.xml"/><Relationship Id="rId6" Type="http://schemas.openxmlformats.org/officeDocument/2006/relationships/slide" Target="/ppt/slides/slide9.xml"/><Relationship Id="rId7" Type="http://schemas.openxmlformats.org/officeDocument/2006/relationships/slide" Target="/ppt/slides/slide14.xml"/><Relationship Id="rId8" Type="http://schemas.openxmlformats.org/officeDocument/2006/relationships/slide" Target="/ppt/slides/slide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jpg"/><Relationship Id="rId4" Type="http://schemas.openxmlformats.org/officeDocument/2006/relationships/slide" Target="/ppt/slides/slide16.xml"/><Relationship Id="rId5" Type="http://schemas.openxmlformats.org/officeDocument/2006/relationships/slide" Target="/ppt/slides/slide15.xml"/><Relationship Id="rId6" Type="http://schemas.openxmlformats.org/officeDocument/2006/relationships/slide" Target="/ppt/slides/slide9.xml"/><Relationship Id="rId7" Type="http://schemas.openxmlformats.org/officeDocument/2006/relationships/slide" Target="/ppt/slides/slide15.xml"/><Relationship Id="rId8" Type="http://schemas.openxmlformats.org/officeDocument/2006/relationships/slide" Target="/ppt/slides/slide9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Relationship Id="rId4" Type="http://schemas.openxmlformats.org/officeDocument/2006/relationships/slide" Target="/ppt/slides/slide17.xml"/><Relationship Id="rId5" Type="http://schemas.openxmlformats.org/officeDocument/2006/relationships/slide" Target="/ppt/slides/slide16.xml"/><Relationship Id="rId6" Type="http://schemas.openxmlformats.org/officeDocument/2006/relationships/slide" Target="/ppt/slides/slide9.xml"/><Relationship Id="rId7" Type="http://schemas.openxmlformats.org/officeDocument/2006/relationships/slide" Target="/ppt/slides/slide16.xml"/><Relationship Id="rId8" Type="http://schemas.openxmlformats.org/officeDocument/2006/relationships/slide" Target="/ppt/slides/slide9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jpg"/><Relationship Id="rId4" Type="http://schemas.openxmlformats.org/officeDocument/2006/relationships/slide" Target="/ppt/slides/slide18.xml"/><Relationship Id="rId5" Type="http://schemas.openxmlformats.org/officeDocument/2006/relationships/slide" Target="/ppt/slides/slide17.xml"/><Relationship Id="rId6" Type="http://schemas.openxmlformats.org/officeDocument/2006/relationships/slide" Target="/ppt/slides/slide9.xml"/><Relationship Id="rId7" Type="http://schemas.openxmlformats.org/officeDocument/2006/relationships/slide" Target="/ppt/slides/slide17.xml"/><Relationship Id="rId8" Type="http://schemas.openxmlformats.org/officeDocument/2006/relationships/slide" Target="/ppt/slides/slide9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jpg"/><Relationship Id="rId4" Type="http://schemas.openxmlformats.org/officeDocument/2006/relationships/slide" Target="/ppt/slides/slide19.xml"/><Relationship Id="rId5" Type="http://schemas.openxmlformats.org/officeDocument/2006/relationships/slide" Target="/ppt/slides/slide18.xml"/><Relationship Id="rId6" Type="http://schemas.openxmlformats.org/officeDocument/2006/relationships/slide" Target="/ppt/slides/slide9.xml"/><Relationship Id="rId7" Type="http://schemas.openxmlformats.org/officeDocument/2006/relationships/slide" Target="/ppt/slides/slide18.xml"/><Relationship Id="rId8" Type="http://schemas.openxmlformats.org/officeDocument/2006/relationships/slide" Target="/ppt/slides/slide9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jpg"/><Relationship Id="rId4" Type="http://schemas.openxmlformats.org/officeDocument/2006/relationships/slide" Target="/ppt/slides/slide19.xml"/><Relationship Id="rId11" Type="http://schemas.openxmlformats.org/officeDocument/2006/relationships/slide" Target="/ppt/slides/slide20.xml"/><Relationship Id="rId10" Type="http://schemas.openxmlformats.org/officeDocument/2006/relationships/slide" Target="/ppt/slides/slide24.xml"/><Relationship Id="rId9" Type="http://schemas.openxmlformats.org/officeDocument/2006/relationships/slide" Target="/ppt/slides/slide20.xml"/><Relationship Id="rId5" Type="http://schemas.openxmlformats.org/officeDocument/2006/relationships/slide" Target="/ppt/slides/slide88.xml"/><Relationship Id="rId6" Type="http://schemas.openxmlformats.org/officeDocument/2006/relationships/slide" Target="/ppt/slides/slide78.xml"/><Relationship Id="rId7" Type="http://schemas.openxmlformats.org/officeDocument/2006/relationships/slide" Target="/ppt/slides/slide24.xml"/><Relationship Id="rId8" Type="http://schemas.openxmlformats.org/officeDocument/2006/relationships/slide" Target="/ppt/slides/slide2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slide" Target="/ppt/slides/slide3.xml"/><Relationship Id="rId5" Type="http://schemas.openxmlformats.org/officeDocument/2006/relationships/slide" Target="/ppt/slides/slide2.xml"/><Relationship Id="rId6" Type="http://schemas.openxmlformats.org/officeDocument/2006/relationships/slide" Target="/ppt/slides/slide10.xml"/><Relationship Id="rId7" Type="http://schemas.openxmlformats.org/officeDocument/2006/relationships/slide" Target="/ppt/slides/slide2.xml"/><Relationship Id="rId8" Type="http://schemas.openxmlformats.org/officeDocument/2006/relationships/slide" Target="/ppt/slides/slide10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jpg"/><Relationship Id="rId4" Type="http://schemas.openxmlformats.org/officeDocument/2006/relationships/slide" Target="/ppt/slides/slide88.xml"/><Relationship Id="rId10" Type="http://schemas.openxmlformats.org/officeDocument/2006/relationships/slide" Target="/ppt/slides/slide24.xml"/><Relationship Id="rId9" Type="http://schemas.openxmlformats.org/officeDocument/2006/relationships/slide" Target="/ppt/slides/slide21.xml"/><Relationship Id="rId5" Type="http://schemas.openxmlformats.org/officeDocument/2006/relationships/slide" Target="/ppt/slides/slide78.xml"/><Relationship Id="rId6" Type="http://schemas.openxmlformats.org/officeDocument/2006/relationships/slide" Target="/ppt/slides/slide24.xml"/><Relationship Id="rId7" Type="http://schemas.openxmlformats.org/officeDocument/2006/relationships/slide" Target="/ppt/slides/slide20.xml"/><Relationship Id="rId8" Type="http://schemas.openxmlformats.org/officeDocument/2006/relationships/slide" Target="/ppt/slides/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jpg"/><Relationship Id="rId4" Type="http://schemas.openxmlformats.org/officeDocument/2006/relationships/slide" Target="/ppt/slides/slide22.xml"/><Relationship Id="rId5" Type="http://schemas.openxmlformats.org/officeDocument/2006/relationships/slide" Target="/ppt/slides/slide20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jpg"/><Relationship Id="rId4" Type="http://schemas.openxmlformats.org/officeDocument/2006/relationships/slide" Target="/ppt/slides/slide20.xml"/><Relationship Id="rId5" Type="http://schemas.openxmlformats.org/officeDocument/2006/relationships/slide" Target="/ppt/slides/slide21.xml"/><Relationship Id="rId6" Type="http://schemas.openxmlformats.org/officeDocument/2006/relationships/slide" Target="/ppt/slides/slide21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jpg"/><Relationship Id="rId4" Type="http://schemas.openxmlformats.org/officeDocument/2006/relationships/slide" Target="/ppt/slides/slide25.xml"/><Relationship Id="rId10" Type="http://schemas.openxmlformats.org/officeDocument/2006/relationships/slide" Target="/ppt/slides/slide20.xml"/><Relationship Id="rId9" Type="http://schemas.openxmlformats.org/officeDocument/2006/relationships/slide" Target="/ppt/slides/slide20.xml"/><Relationship Id="rId5" Type="http://schemas.openxmlformats.org/officeDocument/2006/relationships/slide" Target="/ppt/slides/slide26.xml"/><Relationship Id="rId6" Type="http://schemas.openxmlformats.org/officeDocument/2006/relationships/slide" Target="/ppt/slides/slide88.xml"/><Relationship Id="rId7" Type="http://schemas.openxmlformats.org/officeDocument/2006/relationships/slide" Target="/ppt/slides/slide78.xml"/><Relationship Id="rId8" Type="http://schemas.openxmlformats.org/officeDocument/2006/relationships/slide" Target="/ppt/slides/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jpg"/><Relationship Id="rId4" Type="http://schemas.openxmlformats.org/officeDocument/2006/relationships/slide" Target="/ppt/slides/slide26.xml"/><Relationship Id="rId11" Type="http://schemas.openxmlformats.org/officeDocument/2006/relationships/image" Target="../media/image21.png"/><Relationship Id="rId10" Type="http://schemas.openxmlformats.org/officeDocument/2006/relationships/slide" Target="/ppt/slides/slide20.xml"/><Relationship Id="rId12" Type="http://schemas.openxmlformats.org/officeDocument/2006/relationships/image" Target="../media/image28.png"/><Relationship Id="rId9" Type="http://schemas.openxmlformats.org/officeDocument/2006/relationships/slide" Target="/ppt/slides/slide20.xml"/><Relationship Id="rId5" Type="http://schemas.openxmlformats.org/officeDocument/2006/relationships/slide" Target="/ppt/slides/slide24.xml"/><Relationship Id="rId6" Type="http://schemas.openxmlformats.org/officeDocument/2006/relationships/slide" Target="/ppt/slides/slide88.xml"/><Relationship Id="rId7" Type="http://schemas.openxmlformats.org/officeDocument/2006/relationships/slide" Target="/ppt/slides/slide78.xml"/><Relationship Id="rId8" Type="http://schemas.openxmlformats.org/officeDocument/2006/relationships/slide" Target="/ppt/slides/slide24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jpg"/><Relationship Id="rId4" Type="http://schemas.openxmlformats.org/officeDocument/2006/relationships/slide" Target="/ppt/slides/slide27.xml"/><Relationship Id="rId9" Type="http://schemas.openxmlformats.org/officeDocument/2006/relationships/slide" Target="/ppt/slides/slide20.xml"/><Relationship Id="rId5" Type="http://schemas.openxmlformats.org/officeDocument/2006/relationships/slide" Target="/ppt/slides/slide88.xml"/><Relationship Id="rId6" Type="http://schemas.openxmlformats.org/officeDocument/2006/relationships/slide" Target="/ppt/slides/slide78.xml"/><Relationship Id="rId7" Type="http://schemas.openxmlformats.org/officeDocument/2006/relationships/slide" Target="/ppt/slides/slide24.xml"/><Relationship Id="rId8" Type="http://schemas.openxmlformats.org/officeDocument/2006/relationships/slide" Target="/ppt/slides/slide20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jpg"/><Relationship Id="rId4" Type="http://schemas.openxmlformats.org/officeDocument/2006/relationships/slide" Target="/ppt/slides/slide28.xml"/><Relationship Id="rId9" Type="http://schemas.openxmlformats.org/officeDocument/2006/relationships/slide" Target="/ppt/slides/slide20.xml"/><Relationship Id="rId5" Type="http://schemas.openxmlformats.org/officeDocument/2006/relationships/slide" Target="/ppt/slides/slide88.xml"/><Relationship Id="rId6" Type="http://schemas.openxmlformats.org/officeDocument/2006/relationships/slide" Target="/ppt/slides/slide78.xml"/><Relationship Id="rId7" Type="http://schemas.openxmlformats.org/officeDocument/2006/relationships/slide" Target="/ppt/slides/slide24.xml"/><Relationship Id="rId8" Type="http://schemas.openxmlformats.org/officeDocument/2006/relationships/slide" Target="/ppt/slides/slide20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jpg"/><Relationship Id="rId4" Type="http://schemas.openxmlformats.org/officeDocument/2006/relationships/slide" Target="/ppt/slides/slide30.xml"/><Relationship Id="rId10" Type="http://schemas.openxmlformats.org/officeDocument/2006/relationships/slide" Target="/ppt/slides/slide29.xml"/><Relationship Id="rId9" Type="http://schemas.openxmlformats.org/officeDocument/2006/relationships/slide" Target="/ppt/slides/slide20.xml"/><Relationship Id="rId5" Type="http://schemas.openxmlformats.org/officeDocument/2006/relationships/slide" Target="/ppt/slides/slide88.xml"/><Relationship Id="rId6" Type="http://schemas.openxmlformats.org/officeDocument/2006/relationships/slide" Target="/ppt/slides/slide78.xml"/><Relationship Id="rId7" Type="http://schemas.openxmlformats.org/officeDocument/2006/relationships/slide" Target="/ppt/slides/slide24.xml"/><Relationship Id="rId8" Type="http://schemas.openxmlformats.org/officeDocument/2006/relationships/slide" Target="/ppt/slides/slide20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jpg"/><Relationship Id="rId4" Type="http://schemas.openxmlformats.org/officeDocument/2006/relationships/slide" Target="/ppt/slides/slide28.xml"/><Relationship Id="rId5" Type="http://schemas.openxmlformats.org/officeDocument/2006/relationships/slide" Target="/ppt/slides/slide3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jpg"/><Relationship Id="rId4" Type="http://schemas.openxmlformats.org/officeDocument/2006/relationships/slide" Target="/ppt/slides/slide5.xml"/><Relationship Id="rId9" Type="http://schemas.openxmlformats.org/officeDocument/2006/relationships/slide" Target="/ppt/slides/slide2.xml"/><Relationship Id="rId5" Type="http://schemas.openxmlformats.org/officeDocument/2006/relationships/slide" Target="/ppt/slides/slide4.xml"/><Relationship Id="rId6" Type="http://schemas.openxmlformats.org/officeDocument/2006/relationships/slide" Target="/ppt/slides/slide3.xml"/><Relationship Id="rId7" Type="http://schemas.openxmlformats.org/officeDocument/2006/relationships/slide" Target="/ppt/slides/slide2.xml"/><Relationship Id="rId8" Type="http://schemas.openxmlformats.org/officeDocument/2006/relationships/slide" Target="/ppt/slides/slide10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jpg"/><Relationship Id="rId4" Type="http://schemas.openxmlformats.org/officeDocument/2006/relationships/slide" Target="/ppt/slides/slide31.xml"/><Relationship Id="rId9" Type="http://schemas.openxmlformats.org/officeDocument/2006/relationships/slide" Target="/ppt/slides/slide20.xml"/><Relationship Id="rId5" Type="http://schemas.openxmlformats.org/officeDocument/2006/relationships/slide" Target="/ppt/slides/slide88.xml"/><Relationship Id="rId6" Type="http://schemas.openxmlformats.org/officeDocument/2006/relationships/slide" Target="/ppt/slides/slide78.xml"/><Relationship Id="rId7" Type="http://schemas.openxmlformats.org/officeDocument/2006/relationships/slide" Target="/ppt/slides/slide24.xml"/><Relationship Id="rId8" Type="http://schemas.openxmlformats.org/officeDocument/2006/relationships/slide" Target="/ppt/slides/slide2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jpg"/><Relationship Id="rId4" Type="http://schemas.openxmlformats.org/officeDocument/2006/relationships/slide" Target="/ppt/slides/slide32.xml"/><Relationship Id="rId9" Type="http://schemas.openxmlformats.org/officeDocument/2006/relationships/slide" Target="/ppt/slides/slide20.xml"/><Relationship Id="rId5" Type="http://schemas.openxmlformats.org/officeDocument/2006/relationships/slide" Target="/ppt/slides/slide88.xml"/><Relationship Id="rId6" Type="http://schemas.openxmlformats.org/officeDocument/2006/relationships/slide" Target="/ppt/slides/slide78.xml"/><Relationship Id="rId7" Type="http://schemas.openxmlformats.org/officeDocument/2006/relationships/slide" Target="/ppt/slides/slide24.xml"/><Relationship Id="rId8" Type="http://schemas.openxmlformats.org/officeDocument/2006/relationships/slide" Target="/ppt/slides/slide20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jpg"/><Relationship Id="rId4" Type="http://schemas.openxmlformats.org/officeDocument/2006/relationships/slide" Target="/ppt/slides/slide33.xml"/><Relationship Id="rId9" Type="http://schemas.openxmlformats.org/officeDocument/2006/relationships/slide" Target="/ppt/slides/slide20.xml"/><Relationship Id="rId5" Type="http://schemas.openxmlformats.org/officeDocument/2006/relationships/slide" Target="/ppt/slides/slide88.xml"/><Relationship Id="rId6" Type="http://schemas.openxmlformats.org/officeDocument/2006/relationships/slide" Target="/ppt/slides/slide78.xml"/><Relationship Id="rId7" Type="http://schemas.openxmlformats.org/officeDocument/2006/relationships/slide" Target="/ppt/slides/slide24.xml"/><Relationship Id="rId8" Type="http://schemas.openxmlformats.org/officeDocument/2006/relationships/slide" Target="/ppt/slides/slide20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jpg"/><Relationship Id="rId4" Type="http://schemas.openxmlformats.org/officeDocument/2006/relationships/slide" Target="/ppt/slides/slide34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jpg"/><Relationship Id="rId4" Type="http://schemas.openxmlformats.org/officeDocument/2006/relationships/slide" Target="/ppt/slides/slide35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jpg"/><Relationship Id="rId4" Type="http://schemas.openxmlformats.org/officeDocument/2006/relationships/slide" Target="/ppt/slides/slide36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jpg"/><Relationship Id="rId4" Type="http://schemas.openxmlformats.org/officeDocument/2006/relationships/slide" Target="/ppt/slides/slide37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jpg"/><Relationship Id="rId4" Type="http://schemas.openxmlformats.org/officeDocument/2006/relationships/slide" Target="/ppt/slides/slide38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jpg"/><Relationship Id="rId4" Type="http://schemas.openxmlformats.org/officeDocument/2006/relationships/slide" Target="/ppt/slides/slide39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jpg"/><Relationship Id="rId4" Type="http://schemas.openxmlformats.org/officeDocument/2006/relationships/slide" Target="/ppt/slides/slide40.xml"/><Relationship Id="rId9" Type="http://schemas.openxmlformats.org/officeDocument/2006/relationships/slide" Target="/ppt/slides/slide20.xml"/><Relationship Id="rId5" Type="http://schemas.openxmlformats.org/officeDocument/2006/relationships/slide" Target="/ppt/slides/slide88.xml"/><Relationship Id="rId6" Type="http://schemas.openxmlformats.org/officeDocument/2006/relationships/slide" Target="/ppt/slides/slide78.xml"/><Relationship Id="rId7" Type="http://schemas.openxmlformats.org/officeDocument/2006/relationships/slide" Target="/ppt/slides/slide24.xml"/><Relationship Id="rId8" Type="http://schemas.openxmlformats.org/officeDocument/2006/relationships/slide" Target="/ppt/slides/slide2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slide" Target="/ppt/slides/slide3.xml"/><Relationship Id="rId5" Type="http://schemas.openxmlformats.org/officeDocument/2006/relationships/slide" Target="/ppt/slides/slide4.xml"/><Relationship Id="rId6" Type="http://schemas.openxmlformats.org/officeDocument/2006/relationships/slide" Target="/ppt/slides/slide2.xml"/><Relationship Id="rId7" Type="http://schemas.openxmlformats.org/officeDocument/2006/relationships/slide" Target="/ppt/slides/slide10.xml"/><Relationship Id="rId8" Type="http://schemas.openxmlformats.org/officeDocument/2006/relationships/slide" Target="/ppt/slides/slide2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jpg"/><Relationship Id="rId4" Type="http://schemas.openxmlformats.org/officeDocument/2006/relationships/slide" Target="/ppt/slides/slide41.xml"/><Relationship Id="rId9" Type="http://schemas.openxmlformats.org/officeDocument/2006/relationships/slide" Target="/ppt/slides/slide20.xml"/><Relationship Id="rId5" Type="http://schemas.openxmlformats.org/officeDocument/2006/relationships/slide" Target="/ppt/slides/slide88.xml"/><Relationship Id="rId6" Type="http://schemas.openxmlformats.org/officeDocument/2006/relationships/slide" Target="/ppt/slides/slide78.xml"/><Relationship Id="rId7" Type="http://schemas.openxmlformats.org/officeDocument/2006/relationships/slide" Target="/ppt/slides/slide24.xml"/><Relationship Id="rId8" Type="http://schemas.openxmlformats.org/officeDocument/2006/relationships/slide" Target="/ppt/slides/slide2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5.jpg"/><Relationship Id="rId4" Type="http://schemas.openxmlformats.org/officeDocument/2006/relationships/slide" Target="/ppt/slides/slide42.xml"/><Relationship Id="rId10" Type="http://schemas.openxmlformats.org/officeDocument/2006/relationships/slide" Target="/ppt/slides/slide43.xml"/><Relationship Id="rId9" Type="http://schemas.openxmlformats.org/officeDocument/2006/relationships/slide" Target="/ppt/slides/slide20.xml"/><Relationship Id="rId5" Type="http://schemas.openxmlformats.org/officeDocument/2006/relationships/slide" Target="/ppt/slides/slide88.xml"/><Relationship Id="rId6" Type="http://schemas.openxmlformats.org/officeDocument/2006/relationships/slide" Target="/ppt/slides/slide78.xml"/><Relationship Id="rId7" Type="http://schemas.openxmlformats.org/officeDocument/2006/relationships/slide" Target="/ppt/slides/slide24.xml"/><Relationship Id="rId8" Type="http://schemas.openxmlformats.org/officeDocument/2006/relationships/slide" Target="/ppt/slides/slide20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4.jpg"/><Relationship Id="rId4" Type="http://schemas.openxmlformats.org/officeDocument/2006/relationships/slide" Target="/ppt/slides/slide43.xml"/><Relationship Id="rId10" Type="http://schemas.openxmlformats.org/officeDocument/2006/relationships/slide" Target="/ppt/slides/slide41.xml"/><Relationship Id="rId9" Type="http://schemas.openxmlformats.org/officeDocument/2006/relationships/slide" Target="/ppt/slides/slide20.xml"/><Relationship Id="rId5" Type="http://schemas.openxmlformats.org/officeDocument/2006/relationships/slide" Target="/ppt/slides/slide88.xml"/><Relationship Id="rId6" Type="http://schemas.openxmlformats.org/officeDocument/2006/relationships/slide" Target="/ppt/slides/slide78.xml"/><Relationship Id="rId7" Type="http://schemas.openxmlformats.org/officeDocument/2006/relationships/slide" Target="/ppt/slides/slide24.xml"/><Relationship Id="rId8" Type="http://schemas.openxmlformats.org/officeDocument/2006/relationships/slide" Target="/ppt/slides/slide20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jpg"/><Relationship Id="rId4" Type="http://schemas.openxmlformats.org/officeDocument/2006/relationships/slide" Target="/ppt/slides/slide44.xml"/><Relationship Id="rId9" Type="http://schemas.openxmlformats.org/officeDocument/2006/relationships/slide" Target="/ppt/slides/slide20.xml"/><Relationship Id="rId5" Type="http://schemas.openxmlformats.org/officeDocument/2006/relationships/slide" Target="/ppt/slides/slide88.xml"/><Relationship Id="rId6" Type="http://schemas.openxmlformats.org/officeDocument/2006/relationships/slide" Target="/ppt/slides/slide78.xml"/><Relationship Id="rId7" Type="http://schemas.openxmlformats.org/officeDocument/2006/relationships/slide" Target="/ppt/slides/slide24.xml"/><Relationship Id="rId8" Type="http://schemas.openxmlformats.org/officeDocument/2006/relationships/slide" Target="/ppt/slides/slide20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1.jpg"/><Relationship Id="rId4" Type="http://schemas.openxmlformats.org/officeDocument/2006/relationships/image" Target="../media/image43.png"/><Relationship Id="rId11" Type="http://schemas.openxmlformats.org/officeDocument/2006/relationships/slide" Target="/ppt/slides/slide20.xml"/><Relationship Id="rId10" Type="http://schemas.openxmlformats.org/officeDocument/2006/relationships/slide" Target="/ppt/slides/slide20.xml"/><Relationship Id="rId9" Type="http://schemas.openxmlformats.org/officeDocument/2006/relationships/slide" Target="/ppt/slides/slide24.xml"/><Relationship Id="rId5" Type="http://schemas.openxmlformats.org/officeDocument/2006/relationships/slide" Target="/ppt/slides/slide45.xml"/><Relationship Id="rId6" Type="http://schemas.openxmlformats.org/officeDocument/2006/relationships/slide" Target="/ppt/slides/slide46.xml"/><Relationship Id="rId7" Type="http://schemas.openxmlformats.org/officeDocument/2006/relationships/slide" Target="/ppt/slides/slide88.xml"/><Relationship Id="rId8" Type="http://schemas.openxmlformats.org/officeDocument/2006/relationships/slide" Target="/ppt/slides/slide78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jpg"/><Relationship Id="rId4" Type="http://schemas.openxmlformats.org/officeDocument/2006/relationships/slide" Target="/ppt/slides/slide46.xml"/><Relationship Id="rId9" Type="http://schemas.openxmlformats.org/officeDocument/2006/relationships/slide" Target="/ppt/slides/slide20.xml"/><Relationship Id="rId5" Type="http://schemas.openxmlformats.org/officeDocument/2006/relationships/slide" Target="/ppt/slides/slide88.xml"/><Relationship Id="rId6" Type="http://schemas.openxmlformats.org/officeDocument/2006/relationships/slide" Target="/ppt/slides/slide78.xml"/><Relationship Id="rId7" Type="http://schemas.openxmlformats.org/officeDocument/2006/relationships/slide" Target="/ppt/slides/slide24.xml"/><Relationship Id="rId8" Type="http://schemas.openxmlformats.org/officeDocument/2006/relationships/slide" Target="/ppt/slides/slide20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jpg"/><Relationship Id="rId4" Type="http://schemas.openxmlformats.org/officeDocument/2006/relationships/slide" Target="/ppt/slides/slide45.xml"/><Relationship Id="rId10" Type="http://schemas.openxmlformats.org/officeDocument/2006/relationships/slide" Target="/ppt/slides/slide20.xml"/><Relationship Id="rId9" Type="http://schemas.openxmlformats.org/officeDocument/2006/relationships/slide" Target="/ppt/slides/slide20.xml"/><Relationship Id="rId5" Type="http://schemas.openxmlformats.org/officeDocument/2006/relationships/slide" Target="/ppt/slides/slide47.xml"/><Relationship Id="rId6" Type="http://schemas.openxmlformats.org/officeDocument/2006/relationships/slide" Target="/ppt/slides/slide88.xml"/><Relationship Id="rId7" Type="http://schemas.openxmlformats.org/officeDocument/2006/relationships/slide" Target="/ppt/slides/slide78.xml"/><Relationship Id="rId8" Type="http://schemas.openxmlformats.org/officeDocument/2006/relationships/slide" Target="/ppt/slides/slide24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9.jpg"/><Relationship Id="rId4" Type="http://schemas.openxmlformats.org/officeDocument/2006/relationships/slide" Target="/ppt/slides/slide48.xml"/><Relationship Id="rId9" Type="http://schemas.openxmlformats.org/officeDocument/2006/relationships/slide" Target="/ppt/slides/slide20.xml"/><Relationship Id="rId5" Type="http://schemas.openxmlformats.org/officeDocument/2006/relationships/slide" Target="/ppt/slides/slide88.xml"/><Relationship Id="rId6" Type="http://schemas.openxmlformats.org/officeDocument/2006/relationships/slide" Target="/ppt/slides/slide78.xml"/><Relationship Id="rId7" Type="http://schemas.openxmlformats.org/officeDocument/2006/relationships/slide" Target="/ppt/slides/slide24.xml"/><Relationship Id="rId8" Type="http://schemas.openxmlformats.org/officeDocument/2006/relationships/slide" Target="/ppt/slides/slide20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3.jpg"/><Relationship Id="rId4" Type="http://schemas.openxmlformats.org/officeDocument/2006/relationships/slide" Target="/ppt/slides/slide49.xml"/><Relationship Id="rId9" Type="http://schemas.openxmlformats.org/officeDocument/2006/relationships/slide" Target="/ppt/slides/slide20.xml"/><Relationship Id="rId5" Type="http://schemas.openxmlformats.org/officeDocument/2006/relationships/slide" Target="/ppt/slides/slide88.xml"/><Relationship Id="rId6" Type="http://schemas.openxmlformats.org/officeDocument/2006/relationships/slide" Target="/ppt/slides/slide78.xml"/><Relationship Id="rId7" Type="http://schemas.openxmlformats.org/officeDocument/2006/relationships/slide" Target="/ppt/slides/slide24.xml"/><Relationship Id="rId8" Type="http://schemas.openxmlformats.org/officeDocument/2006/relationships/slide" Target="/ppt/slides/slide20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2.jpg"/><Relationship Id="rId4" Type="http://schemas.openxmlformats.org/officeDocument/2006/relationships/slide" Target="/ppt/slides/slide50.xml"/><Relationship Id="rId9" Type="http://schemas.openxmlformats.org/officeDocument/2006/relationships/slide" Target="/ppt/slides/slide20.xml"/><Relationship Id="rId5" Type="http://schemas.openxmlformats.org/officeDocument/2006/relationships/slide" Target="/ppt/slides/slide88.xml"/><Relationship Id="rId6" Type="http://schemas.openxmlformats.org/officeDocument/2006/relationships/slide" Target="/ppt/slides/slide78.xml"/><Relationship Id="rId7" Type="http://schemas.openxmlformats.org/officeDocument/2006/relationships/slide" Target="/ppt/slides/slide24.xml"/><Relationship Id="rId8" Type="http://schemas.openxmlformats.org/officeDocument/2006/relationships/slide" Target="/ppt/slides/slide2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slide" Target="/ppt/slides/slide6.xml"/><Relationship Id="rId5" Type="http://schemas.openxmlformats.org/officeDocument/2006/relationships/slide" Target="/ppt/slides/slide5.xml"/><Relationship Id="rId6" Type="http://schemas.openxmlformats.org/officeDocument/2006/relationships/slide" Target="/ppt/slides/slide2.xml"/><Relationship Id="rId7" Type="http://schemas.openxmlformats.org/officeDocument/2006/relationships/slide" Target="/ppt/slides/slide10.xml"/><Relationship Id="rId8" Type="http://schemas.openxmlformats.org/officeDocument/2006/relationships/slide" Target="/ppt/slides/slide2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7.jpg"/><Relationship Id="rId4" Type="http://schemas.openxmlformats.org/officeDocument/2006/relationships/slide" Target="/ppt/slides/slide51.xml"/><Relationship Id="rId9" Type="http://schemas.openxmlformats.org/officeDocument/2006/relationships/slide" Target="/ppt/slides/slide20.xml"/><Relationship Id="rId5" Type="http://schemas.openxmlformats.org/officeDocument/2006/relationships/slide" Target="/ppt/slides/slide88.xml"/><Relationship Id="rId6" Type="http://schemas.openxmlformats.org/officeDocument/2006/relationships/slide" Target="/ppt/slides/slide78.xml"/><Relationship Id="rId7" Type="http://schemas.openxmlformats.org/officeDocument/2006/relationships/slide" Target="/ppt/slides/slide24.xml"/><Relationship Id="rId8" Type="http://schemas.openxmlformats.org/officeDocument/2006/relationships/slide" Target="/ppt/slides/slide2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4.jpg"/><Relationship Id="rId4" Type="http://schemas.openxmlformats.org/officeDocument/2006/relationships/slide" Target="/ppt/slides/slide52.xml"/><Relationship Id="rId9" Type="http://schemas.openxmlformats.org/officeDocument/2006/relationships/slide" Target="/ppt/slides/slide20.xml"/><Relationship Id="rId5" Type="http://schemas.openxmlformats.org/officeDocument/2006/relationships/slide" Target="/ppt/slides/slide88.xml"/><Relationship Id="rId6" Type="http://schemas.openxmlformats.org/officeDocument/2006/relationships/slide" Target="/ppt/slides/slide78.xml"/><Relationship Id="rId7" Type="http://schemas.openxmlformats.org/officeDocument/2006/relationships/slide" Target="/ppt/slides/slide24.xml"/><Relationship Id="rId8" Type="http://schemas.openxmlformats.org/officeDocument/2006/relationships/slide" Target="/ppt/slides/slide20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8.jpg"/><Relationship Id="rId4" Type="http://schemas.openxmlformats.org/officeDocument/2006/relationships/slide" Target="/ppt/slides/slide53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5.jpg"/><Relationship Id="rId4" Type="http://schemas.openxmlformats.org/officeDocument/2006/relationships/slide" Target="/ppt/slides/slide54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6.jpg"/><Relationship Id="rId4" Type="http://schemas.openxmlformats.org/officeDocument/2006/relationships/slide" Target="/ppt/slides/slide55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0.jpg"/><Relationship Id="rId4" Type="http://schemas.openxmlformats.org/officeDocument/2006/relationships/slide" Target="/ppt/slides/slide56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7.jpg"/><Relationship Id="rId4" Type="http://schemas.openxmlformats.org/officeDocument/2006/relationships/slide" Target="/ppt/slides/slide57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1.jpg"/><Relationship Id="rId4" Type="http://schemas.openxmlformats.org/officeDocument/2006/relationships/slide" Target="/ppt/slides/slide58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8.jpg"/><Relationship Id="rId4" Type="http://schemas.openxmlformats.org/officeDocument/2006/relationships/slide" Target="/ppt/slides/slide59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0.jpg"/><Relationship Id="rId4" Type="http://schemas.openxmlformats.org/officeDocument/2006/relationships/slide" Target="/ppt/slides/slide60.xml"/><Relationship Id="rId9" Type="http://schemas.openxmlformats.org/officeDocument/2006/relationships/slide" Target="/ppt/slides/slide20.xml"/><Relationship Id="rId5" Type="http://schemas.openxmlformats.org/officeDocument/2006/relationships/slide" Target="/ppt/slides/slide88.xml"/><Relationship Id="rId6" Type="http://schemas.openxmlformats.org/officeDocument/2006/relationships/slide" Target="/ppt/slides/slide78.xml"/><Relationship Id="rId7" Type="http://schemas.openxmlformats.org/officeDocument/2006/relationships/slide" Target="/ppt/slides/slide24.xml"/><Relationship Id="rId8" Type="http://schemas.openxmlformats.org/officeDocument/2006/relationships/slide" Target="/ppt/slides/slide2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slide" Target="/ppt/slides/slide8.xml"/><Relationship Id="rId5" Type="http://schemas.openxmlformats.org/officeDocument/2006/relationships/slide" Target="/ppt/slides/slide6.xml"/><Relationship Id="rId6" Type="http://schemas.openxmlformats.org/officeDocument/2006/relationships/slide" Target="/ppt/slides/slide2.xml"/><Relationship Id="rId7" Type="http://schemas.openxmlformats.org/officeDocument/2006/relationships/slide" Target="/ppt/slides/slide10.xml"/><Relationship Id="rId8" Type="http://schemas.openxmlformats.org/officeDocument/2006/relationships/slide" Target="/ppt/slides/slide2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6.jpg"/><Relationship Id="rId4" Type="http://schemas.openxmlformats.org/officeDocument/2006/relationships/slide" Target="/ppt/slides/slide61.xml"/><Relationship Id="rId9" Type="http://schemas.openxmlformats.org/officeDocument/2006/relationships/slide" Target="/ppt/slides/slide20.xml"/><Relationship Id="rId5" Type="http://schemas.openxmlformats.org/officeDocument/2006/relationships/slide" Target="/ppt/slides/slide88.xml"/><Relationship Id="rId6" Type="http://schemas.openxmlformats.org/officeDocument/2006/relationships/slide" Target="/ppt/slides/slide78.xml"/><Relationship Id="rId7" Type="http://schemas.openxmlformats.org/officeDocument/2006/relationships/slide" Target="/ppt/slides/slide24.xml"/><Relationship Id="rId8" Type="http://schemas.openxmlformats.org/officeDocument/2006/relationships/slide" Target="/ppt/slides/slide2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9.jpg"/><Relationship Id="rId4" Type="http://schemas.openxmlformats.org/officeDocument/2006/relationships/slide" Target="/ppt/slides/slide62.xml"/><Relationship Id="rId9" Type="http://schemas.openxmlformats.org/officeDocument/2006/relationships/slide" Target="/ppt/slides/slide20.xml"/><Relationship Id="rId5" Type="http://schemas.openxmlformats.org/officeDocument/2006/relationships/slide" Target="/ppt/slides/slide88.xml"/><Relationship Id="rId6" Type="http://schemas.openxmlformats.org/officeDocument/2006/relationships/slide" Target="/ppt/slides/slide78.xml"/><Relationship Id="rId7" Type="http://schemas.openxmlformats.org/officeDocument/2006/relationships/slide" Target="/ppt/slides/slide24.xml"/><Relationship Id="rId8" Type="http://schemas.openxmlformats.org/officeDocument/2006/relationships/slide" Target="/ppt/slides/slide20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1.jpg"/><Relationship Id="rId4" Type="http://schemas.openxmlformats.org/officeDocument/2006/relationships/slide" Target="/ppt/slides/slide63.xml"/><Relationship Id="rId9" Type="http://schemas.openxmlformats.org/officeDocument/2006/relationships/slide" Target="/ppt/slides/slide20.xml"/><Relationship Id="rId5" Type="http://schemas.openxmlformats.org/officeDocument/2006/relationships/slide" Target="/ppt/slides/slide88.xml"/><Relationship Id="rId6" Type="http://schemas.openxmlformats.org/officeDocument/2006/relationships/slide" Target="/ppt/slides/slide78.xml"/><Relationship Id="rId7" Type="http://schemas.openxmlformats.org/officeDocument/2006/relationships/slide" Target="/ppt/slides/slide24.xml"/><Relationship Id="rId8" Type="http://schemas.openxmlformats.org/officeDocument/2006/relationships/slide" Target="/ppt/slides/slide20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3.jpg"/><Relationship Id="rId4" Type="http://schemas.openxmlformats.org/officeDocument/2006/relationships/slide" Target="/ppt/slides/slide64.xml"/><Relationship Id="rId10" Type="http://schemas.openxmlformats.org/officeDocument/2006/relationships/slide" Target="/ppt/slides/slide20.xml"/><Relationship Id="rId9" Type="http://schemas.openxmlformats.org/officeDocument/2006/relationships/slide" Target="/ppt/slides/slide20.xml"/><Relationship Id="rId5" Type="http://schemas.openxmlformats.org/officeDocument/2006/relationships/slide" Target="/ppt/slides/slide65.xml"/><Relationship Id="rId6" Type="http://schemas.openxmlformats.org/officeDocument/2006/relationships/slide" Target="/ppt/slides/slide88.xml"/><Relationship Id="rId7" Type="http://schemas.openxmlformats.org/officeDocument/2006/relationships/slide" Target="/ppt/slides/slide78.xml"/><Relationship Id="rId8" Type="http://schemas.openxmlformats.org/officeDocument/2006/relationships/slide" Target="/ppt/slides/slide24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3.jpg"/><Relationship Id="rId4" Type="http://schemas.openxmlformats.org/officeDocument/2006/relationships/slide" Target="/ppt/slides/slide65.xml"/><Relationship Id="rId9" Type="http://schemas.openxmlformats.org/officeDocument/2006/relationships/slide" Target="/ppt/slides/slide20.xml"/><Relationship Id="rId5" Type="http://schemas.openxmlformats.org/officeDocument/2006/relationships/slide" Target="/ppt/slides/slide88.xml"/><Relationship Id="rId6" Type="http://schemas.openxmlformats.org/officeDocument/2006/relationships/slide" Target="/ppt/slides/slide78.xml"/><Relationship Id="rId7" Type="http://schemas.openxmlformats.org/officeDocument/2006/relationships/slide" Target="/ppt/slides/slide24.xml"/><Relationship Id="rId8" Type="http://schemas.openxmlformats.org/officeDocument/2006/relationships/slide" Target="/ppt/slides/slide20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2.jpg"/><Relationship Id="rId4" Type="http://schemas.openxmlformats.org/officeDocument/2006/relationships/slide" Target="/ppt/slides/slide64.xml"/><Relationship Id="rId10" Type="http://schemas.openxmlformats.org/officeDocument/2006/relationships/slide" Target="/ppt/slides/slide20.xml"/><Relationship Id="rId9" Type="http://schemas.openxmlformats.org/officeDocument/2006/relationships/slide" Target="/ppt/slides/slide20.xml"/><Relationship Id="rId5" Type="http://schemas.openxmlformats.org/officeDocument/2006/relationships/slide" Target="/ppt/slides/slide66.xml"/><Relationship Id="rId6" Type="http://schemas.openxmlformats.org/officeDocument/2006/relationships/slide" Target="/ppt/slides/slide88.xml"/><Relationship Id="rId7" Type="http://schemas.openxmlformats.org/officeDocument/2006/relationships/slide" Target="/ppt/slides/slide78.xml"/><Relationship Id="rId8" Type="http://schemas.openxmlformats.org/officeDocument/2006/relationships/slide" Target="/ppt/slides/slide24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7.jpg"/><Relationship Id="rId4" Type="http://schemas.openxmlformats.org/officeDocument/2006/relationships/slide" Target="/ppt/slides/slide67.xml"/><Relationship Id="rId9" Type="http://schemas.openxmlformats.org/officeDocument/2006/relationships/slide" Target="/ppt/slides/slide20.xml"/><Relationship Id="rId5" Type="http://schemas.openxmlformats.org/officeDocument/2006/relationships/slide" Target="/ppt/slides/slide88.xml"/><Relationship Id="rId6" Type="http://schemas.openxmlformats.org/officeDocument/2006/relationships/slide" Target="/ppt/slides/slide78.xml"/><Relationship Id="rId7" Type="http://schemas.openxmlformats.org/officeDocument/2006/relationships/slide" Target="/ppt/slides/slide24.xml"/><Relationship Id="rId8" Type="http://schemas.openxmlformats.org/officeDocument/2006/relationships/slide" Target="/ppt/slides/slide20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5.jpg"/><Relationship Id="rId4" Type="http://schemas.openxmlformats.org/officeDocument/2006/relationships/slide" Target="/ppt/slides/slide68.xml"/><Relationship Id="rId9" Type="http://schemas.openxmlformats.org/officeDocument/2006/relationships/slide" Target="/ppt/slides/slide20.xml"/><Relationship Id="rId5" Type="http://schemas.openxmlformats.org/officeDocument/2006/relationships/slide" Target="/ppt/slides/slide88.xml"/><Relationship Id="rId6" Type="http://schemas.openxmlformats.org/officeDocument/2006/relationships/slide" Target="/ppt/slides/slide78.xml"/><Relationship Id="rId7" Type="http://schemas.openxmlformats.org/officeDocument/2006/relationships/slide" Target="/ppt/slides/slide24.xml"/><Relationship Id="rId8" Type="http://schemas.openxmlformats.org/officeDocument/2006/relationships/slide" Target="/ppt/slides/slide20.xml"/></Relationships>
</file>

<file path=ppt/slides/_rels/slide68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76.xml"/><Relationship Id="rId10" Type="http://schemas.openxmlformats.org/officeDocument/2006/relationships/slide" Target="/ppt/slides/slide67.xml"/><Relationship Id="rId13" Type="http://schemas.openxmlformats.org/officeDocument/2006/relationships/slide" Target="/ppt/slides/slide69.xml"/><Relationship Id="rId12" Type="http://schemas.openxmlformats.org/officeDocument/2006/relationships/slide" Target="/ppt/slides/slide78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4.jpg"/><Relationship Id="rId4" Type="http://schemas.openxmlformats.org/officeDocument/2006/relationships/slide" Target="/ppt/slides/slide68.xml"/><Relationship Id="rId9" Type="http://schemas.openxmlformats.org/officeDocument/2006/relationships/slide" Target="/ppt/slides/slide70.xml"/><Relationship Id="rId15" Type="http://schemas.openxmlformats.org/officeDocument/2006/relationships/slide" Target="/ppt/slides/slide78.xml"/><Relationship Id="rId14" Type="http://schemas.openxmlformats.org/officeDocument/2006/relationships/slide" Target="/ppt/slides/slide88.xml"/><Relationship Id="rId17" Type="http://schemas.openxmlformats.org/officeDocument/2006/relationships/slide" Target="/ppt/slides/slide20.xml"/><Relationship Id="rId16" Type="http://schemas.openxmlformats.org/officeDocument/2006/relationships/slide" Target="/ppt/slides/slide24.xml"/><Relationship Id="rId5" Type="http://schemas.openxmlformats.org/officeDocument/2006/relationships/slide" Target="/ppt/slides/slide70.xml"/><Relationship Id="rId6" Type="http://schemas.openxmlformats.org/officeDocument/2006/relationships/slide" Target="/ppt/slides/slide72.xml"/><Relationship Id="rId18" Type="http://schemas.openxmlformats.org/officeDocument/2006/relationships/slide" Target="/ppt/slides/slide20.xml"/><Relationship Id="rId7" Type="http://schemas.openxmlformats.org/officeDocument/2006/relationships/slide" Target="/ppt/slides/slide74.xml"/><Relationship Id="rId8" Type="http://schemas.openxmlformats.org/officeDocument/2006/relationships/slide" Target="/ppt/slides/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0.jpg"/><Relationship Id="rId4" Type="http://schemas.openxmlformats.org/officeDocument/2006/relationships/slide" Target="/ppt/slides/slide68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Relationship Id="rId4" Type="http://schemas.openxmlformats.org/officeDocument/2006/relationships/slide" Target="/ppt/slides/slide8.xml"/><Relationship Id="rId5" Type="http://schemas.openxmlformats.org/officeDocument/2006/relationships/slide" Target="/ppt/slides/slide7.xml"/><Relationship Id="rId6" Type="http://schemas.openxmlformats.org/officeDocument/2006/relationships/slide" Target="/ppt/slides/slide2.xml"/><Relationship Id="rId7" Type="http://schemas.openxmlformats.org/officeDocument/2006/relationships/slide" Target="/ppt/slides/slide10.xml"/><Relationship Id="rId8" Type="http://schemas.openxmlformats.org/officeDocument/2006/relationships/slide" Target="/ppt/slides/slide2.xml"/></Relationships>
</file>

<file path=ppt/slides/_rels/slide70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78.xml"/><Relationship Id="rId10" Type="http://schemas.openxmlformats.org/officeDocument/2006/relationships/slide" Target="/ppt/slides/slide67.xml"/><Relationship Id="rId13" Type="http://schemas.openxmlformats.org/officeDocument/2006/relationships/slide" Target="/ppt/slides/slide88.xml"/><Relationship Id="rId12" Type="http://schemas.openxmlformats.org/officeDocument/2006/relationships/slide" Target="/ppt/slides/slide71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1.jpg"/><Relationship Id="rId4" Type="http://schemas.openxmlformats.org/officeDocument/2006/relationships/slide" Target="/ppt/slides/slide68.xml"/><Relationship Id="rId9" Type="http://schemas.openxmlformats.org/officeDocument/2006/relationships/slide" Target="/ppt/slides/slide72.xml"/><Relationship Id="rId15" Type="http://schemas.openxmlformats.org/officeDocument/2006/relationships/slide" Target="/ppt/slides/slide24.xml"/><Relationship Id="rId14" Type="http://schemas.openxmlformats.org/officeDocument/2006/relationships/slide" Target="/ppt/slides/slide78.xml"/><Relationship Id="rId17" Type="http://schemas.openxmlformats.org/officeDocument/2006/relationships/slide" Target="/ppt/slides/slide20.xml"/><Relationship Id="rId16" Type="http://schemas.openxmlformats.org/officeDocument/2006/relationships/slide" Target="/ppt/slides/slide20.xml"/><Relationship Id="rId5" Type="http://schemas.openxmlformats.org/officeDocument/2006/relationships/slide" Target="/ppt/slides/slide70.xml"/><Relationship Id="rId6" Type="http://schemas.openxmlformats.org/officeDocument/2006/relationships/slide" Target="/ppt/slides/slide72.xml"/><Relationship Id="rId7" Type="http://schemas.openxmlformats.org/officeDocument/2006/relationships/slide" Target="/ppt/slides/slide74.xml"/><Relationship Id="rId8" Type="http://schemas.openxmlformats.org/officeDocument/2006/relationships/slide" Target="/ppt/slides/slide68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2.jpg"/><Relationship Id="rId4" Type="http://schemas.openxmlformats.org/officeDocument/2006/relationships/slide" Target="/ppt/slides/slide70.xml"/></Relationships>
</file>

<file path=ppt/slides/_rels/slide7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78.xml"/><Relationship Id="rId10" Type="http://schemas.openxmlformats.org/officeDocument/2006/relationships/slide" Target="/ppt/slides/slide67.xml"/><Relationship Id="rId13" Type="http://schemas.openxmlformats.org/officeDocument/2006/relationships/slide" Target="/ppt/slides/slide88.xml"/><Relationship Id="rId12" Type="http://schemas.openxmlformats.org/officeDocument/2006/relationships/slide" Target="/ppt/slides/slide73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9.jpg"/><Relationship Id="rId4" Type="http://schemas.openxmlformats.org/officeDocument/2006/relationships/slide" Target="/ppt/slides/slide68.xml"/><Relationship Id="rId9" Type="http://schemas.openxmlformats.org/officeDocument/2006/relationships/slide" Target="/ppt/slides/slide74.xml"/><Relationship Id="rId15" Type="http://schemas.openxmlformats.org/officeDocument/2006/relationships/slide" Target="/ppt/slides/slide24.xml"/><Relationship Id="rId14" Type="http://schemas.openxmlformats.org/officeDocument/2006/relationships/slide" Target="/ppt/slides/slide78.xml"/><Relationship Id="rId17" Type="http://schemas.openxmlformats.org/officeDocument/2006/relationships/slide" Target="/ppt/slides/slide20.xml"/><Relationship Id="rId16" Type="http://schemas.openxmlformats.org/officeDocument/2006/relationships/slide" Target="/ppt/slides/slide20.xml"/><Relationship Id="rId5" Type="http://schemas.openxmlformats.org/officeDocument/2006/relationships/slide" Target="/ppt/slides/slide70.xml"/><Relationship Id="rId6" Type="http://schemas.openxmlformats.org/officeDocument/2006/relationships/slide" Target="/ppt/slides/slide72.xml"/><Relationship Id="rId7" Type="http://schemas.openxmlformats.org/officeDocument/2006/relationships/slide" Target="/ppt/slides/slide74.xml"/><Relationship Id="rId8" Type="http://schemas.openxmlformats.org/officeDocument/2006/relationships/slide" Target="/ppt/slides/slide70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0.jpg"/><Relationship Id="rId4" Type="http://schemas.openxmlformats.org/officeDocument/2006/relationships/slide" Target="/ppt/slides/slide72.xml"/></Relationships>
</file>

<file path=ppt/slides/_rels/slide74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78.xml"/><Relationship Id="rId10" Type="http://schemas.openxmlformats.org/officeDocument/2006/relationships/slide" Target="/ppt/slides/slide67.xml"/><Relationship Id="rId13" Type="http://schemas.openxmlformats.org/officeDocument/2006/relationships/slide" Target="/ppt/slides/slide88.xml"/><Relationship Id="rId12" Type="http://schemas.openxmlformats.org/officeDocument/2006/relationships/slide" Target="/ppt/slides/slide75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8.jpg"/><Relationship Id="rId4" Type="http://schemas.openxmlformats.org/officeDocument/2006/relationships/slide" Target="/ppt/slides/slide68.xml"/><Relationship Id="rId9" Type="http://schemas.openxmlformats.org/officeDocument/2006/relationships/slide" Target="/ppt/slides/slide74.xml"/><Relationship Id="rId15" Type="http://schemas.openxmlformats.org/officeDocument/2006/relationships/slide" Target="/ppt/slides/slide24.xml"/><Relationship Id="rId14" Type="http://schemas.openxmlformats.org/officeDocument/2006/relationships/slide" Target="/ppt/slides/slide78.xml"/><Relationship Id="rId17" Type="http://schemas.openxmlformats.org/officeDocument/2006/relationships/slide" Target="/ppt/slides/slide20.xml"/><Relationship Id="rId16" Type="http://schemas.openxmlformats.org/officeDocument/2006/relationships/slide" Target="/ppt/slides/slide20.xml"/><Relationship Id="rId5" Type="http://schemas.openxmlformats.org/officeDocument/2006/relationships/slide" Target="/ppt/slides/slide70.xml"/><Relationship Id="rId6" Type="http://schemas.openxmlformats.org/officeDocument/2006/relationships/slide" Target="/ppt/slides/slide72.xml"/><Relationship Id="rId7" Type="http://schemas.openxmlformats.org/officeDocument/2006/relationships/slide" Target="/ppt/slides/slide74.xml"/><Relationship Id="rId8" Type="http://schemas.openxmlformats.org/officeDocument/2006/relationships/slide" Target="/ppt/slides/slide72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4.jpg"/><Relationship Id="rId4" Type="http://schemas.openxmlformats.org/officeDocument/2006/relationships/slide" Target="/ppt/slides/slide74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4.jpg"/><Relationship Id="rId4" Type="http://schemas.openxmlformats.org/officeDocument/2006/relationships/slide" Target="/ppt/slides/slide68.xml"/><Relationship Id="rId9" Type="http://schemas.openxmlformats.org/officeDocument/2006/relationships/slide" Target="/ppt/slides/slide20.xml"/><Relationship Id="rId5" Type="http://schemas.openxmlformats.org/officeDocument/2006/relationships/slide" Target="/ppt/slides/slide88.xml"/><Relationship Id="rId6" Type="http://schemas.openxmlformats.org/officeDocument/2006/relationships/slide" Target="/ppt/slides/slide78.xml"/><Relationship Id="rId7" Type="http://schemas.openxmlformats.org/officeDocument/2006/relationships/slide" Target="/ppt/slides/slide24.xml"/><Relationship Id="rId8" Type="http://schemas.openxmlformats.org/officeDocument/2006/relationships/slide" Target="/ppt/slides/slide20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67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5.jpg"/><Relationship Id="rId4" Type="http://schemas.openxmlformats.org/officeDocument/2006/relationships/slide" Target="/ppt/slides/slide79.xml"/><Relationship Id="rId9" Type="http://schemas.openxmlformats.org/officeDocument/2006/relationships/slide" Target="/ppt/slides/slide20.xml"/><Relationship Id="rId5" Type="http://schemas.openxmlformats.org/officeDocument/2006/relationships/slide" Target="/ppt/slides/slide88.xml"/><Relationship Id="rId6" Type="http://schemas.openxmlformats.org/officeDocument/2006/relationships/slide" Target="/ppt/slides/slide78.xml"/><Relationship Id="rId7" Type="http://schemas.openxmlformats.org/officeDocument/2006/relationships/slide" Target="/ppt/slides/slide24.xml"/><Relationship Id="rId8" Type="http://schemas.openxmlformats.org/officeDocument/2006/relationships/slide" Target="/ppt/slides/slide20.xml"/></Relationships>
</file>

<file path=ppt/slides/_rels/slide79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20.xml"/><Relationship Id="rId10" Type="http://schemas.openxmlformats.org/officeDocument/2006/relationships/slide" Target="/ppt/slides/slide20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8.jpg"/><Relationship Id="rId4" Type="http://schemas.openxmlformats.org/officeDocument/2006/relationships/slide" Target="/ppt/slides/slide80.xml"/><Relationship Id="rId9" Type="http://schemas.openxmlformats.org/officeDocument/2006/relationships/slide" Target="/ppt/slides/slide24.xml"/><Relationship Id="rId5" Type="http://schemas.openxmlformats.org/officeDocument/2006/relationships/slide" Target="/ppt/slides/slide82.xml"/><Relationship Id="rId6" Type="http://schemas.openxmlformats.org/officeDocument/2006/relationships/slide" Target="/ppt/slides/slide84.xml"/><Relationship Id="rId7" Type="http://schemas.openxmlformats.org/officeDocument/2006/relationships/slide" Target="/ppt/slides/slide88.xml"/><Relationship Id="rId8" Type="http://schemas.openxmlformats.org/officeDocument/2006/relationships/slide" Target="/ppt/slides/slide78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Relationship Id="rId4" Type="http://schemas.openxmlformats.org/officeDocument/2006/relationships/slide" Target="/ppt/slides/slide9.xml"/><Relationship Id="rId5" Type="http://schemas.openxmlformats.org/officeDocument/2006/relationships/slide" Target="/ppt/slides/slide8.xml"/><Relationship Id="rId6" Type="http://schemas.openxmlformats.org/officeDocument/2006/relationships/slide" Target="/ppt/slides/slide2.xml"/><Relationship Id="rId7" Type="http://schemas.openxmlformats.org/officeDocument/2006/relationships/slide" Target="/ppt/slides/slide10.xml"/><Relationship Id="rId8" Type="http://schemas.openxmlformats.org/officeDocument/2006/relationships/slide" Target="/ppt/slides/slide2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0.jpg"/><Relationship Id="rId4" Type="http://schemas.openxmlformats.org/officeDocument/2006/relationships/slide" Target="/ppt/slides/slide81.xml"/><Relationship Id="rId9" Type="http://schemas.openxmlformats.org/officeDocument/2006/relationships/slide" Target="/ppt/slides/slide20.xml"/><Relationship Id="rId5" Type="http://schemas.openxmlformats.org/officeDocument/2006/relationships/slide" Target="/ppt/slides/slide88.xml"/><Relationship Id="rId6" Type="http://schemas.openxmlformats.org/officeDocument/2006/relationships/slide" Target="/ppt/slides/slide78.xml"/><Relationship Id="rId7" Type="http://schemas.openxmlformats.org/officeDocument/2006/relationships/slide" Target="/ppt/slides/slide24.xml"/><Relationship Id="rId8" Type="http://schemas.openxmlformats.org/officeDocument/2006/relationships/slide" Target="/ppt/slides/slide20.xml"/></Relationships>
</file>

<file path=ppt/slides/_rels/slide81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20.xml"/><Relationship Id="rId10" Type="http://schemas.openxmlformats.org/officeDocument/2006/relationships/slide" Target="/ppt/slides/slide20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9.jpg"/><Relationship Id="rId4" Type="http://schemas.openxmlformats.org/officeDocument/2006/relationships/slide" Target="/ppt/slides/slide78.xml"/><Relationship Id="rId9" Type="http://schemas.openxmlformats.org/officeDocument/2006/relationships/slide" Target="/ppt/slides/slide24.xml"/><Relationship Id="rId5" Type="http://schemas.openxmlformats.org/officeDocument/2006/relationships/slide" Target="/ppt/slides/slide82.xml"/><Relationship Id="rId6" Type="http://schemas.openxmlformats.org/officeDocument/2006/relationships/slide" Target="/ppt/slides/slide84.xml"/><Relationship Id="rId7" Type="http://schemas.openxmlformats.org/officeDocument/2006/relationships/slide" Target="/ppt/slides/slide88.xml"/><Relationship Id="rId8" Type="http://schemas.openxmlformats.org/officeDocument/2006/relationships/slide" Target="/ppt/slides/slide78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6.jpg"/><Relationship Id="rId4" Type="http://schemas.openxmlformats.org/officeDocument/2006/relationships/slide" Target="/ppt/slides/slide83.xml"/><Relationship Id="rId9" Type="http://schemas.openxmlformats.org/officeDocument/2006/relationships/slide" Target="/ppt/slides/slide20.xml"/><Relationship Id="rId5" Type="http://schemas.openxmlformats.org/officeDocument/2006/relationships/slide" Target="/ppt/slides/slide88.xml"/><Relationship Id="rId6" Type="http://schemas.openxmlformats.org/officeDocument/2006/relationships/slide" Target="/ppt/slides/slide78.xml"/><Relationship Id="rId7" Type="http://schemas.openxmlformats.org/officeDocument/2006/relationships/slide" Target="/ppt/slides/slide24.xml"/><Relationship Id="rId8" Type="http://schemas.openxmlformats.org/officeDocument/2006/relationships/slide" Target="/ppt/slides/slide20.xml"/></Relationships>
</file>

<file path=ppt/slides/_rels/slide83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20.xml"/><Relationship Id="rId10" Type="http://schemas.openxmlformats.org/officeDocument/2006/relationships/slide" Target="/ppt/slides/slide20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8.jpg"/><Relationship Id="rId4" Type="http://schemas.openxmlformats.org/officeDocument/2006/relationships/slide" Target="/ppt/slides/slide78.xml"/><Relationship Id="rId9" Type="http://schemas.openxmlformats.org/officeDocument/2006/relationships/slide" Target="/ppt/slides/slide24.xml"/><Relationship Id="rId5" Type="http://schemas.openxmlformats.org/officeDocument/2006/relationships/slide" Target="/ppt/slides/slide80.xml"/><Relationship Id="rId6" Type="http://schemas.openxmlformats.org/officeDocument/2006/relationships/slide" Target="/ppt/slides/slide84.xml"/><Relationship Id="rId7" Type="http://schemas.openxmlformats.org/officeDocument/2006/relationships/slide" Target="/ppt/slides/slide88.xml"/><Relationship Id="rId8" Type="http://schemas.openxmlformats.org/officeDocument/2006/relationships/slide" Target="/ppt/slides/slide78.xml"/></Relationships>
</file>

<file path=ppt/slides/_rels/slide84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86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7.jpg"/><Relationship Id="rId4" Type="http://schemas.openxmlformats.org/officeDocument/2006/relationships/slide" Target="/ppt/slides/slide88.xml"/><Relationship Id="rId9" Type="http://schemas.openxmlformats.org/officeDocument/2006/relationships/slide" Target="/ppt/slides/slide85.xml"/><Relationship Id="rId5" Type="http://schemas.openxmlformats.org/officeDocument/2006/relationships/slide" Target="/ppt/slides/slide78.xml"/><Relationship Id="rId6" Type="http://schemas.openxmlformats.org/officeDocument/2006/relationships/slide" Target="/ppt/slides/slide24.xml"/><Relationship Id="rId7" Type="http://schemas.openxmlformats.org/officeDocument/2006/relationships/slide" Target="/ppt/slides/slide20.xml"/><Relationship Id="rId8" Type="http://schemas.openxmlformats.org/officeDocument/2006/relationships/slide" Target="/ppt/slides/slide20.xml"/></Relationships>
</file>

<file path=ppt/slides/_rels/slide85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20.xml"/><Relationship Id="rId10" Type="http://schemas.openxmlformats.org/officeDocument/2006/relationships/slide" Target="/ppt/slides/slide20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2.jpg"/><Relationship Id="rId4" Type="http://schemas.openxmlformats.org/officeDocument/2006/relationships/slide" Target="/ppt/slides/slide78.xml"/><Relationship Id="rId9" Type="http://schemas.openxmlformats.org/officeDocument/2006/relationships/slide" Target="/ppt/slides/slide24.xml"/><Relationship Id="rId5" Type="http://schemas.openxmlformats.org/officeDocument/2006/relationships/slide" Target="/ppt/slides/slide80.xml"/><Relationship Id="rId6" Type="http://schemas.openxmlformats.org/officeDocument/2006/relationships/slide" Target="/ppt/slides/slide82.xml"/><Relationship Id="rId7" Type="http://schemas.openxmlformats.org/officeDocument/2006/relationships/slide" Target="/ppt/slides/slide88.xml"/><Relationship Id="rId8" Type="http://schemas.openxmlformats.org/officeDocument/2006/relationships/slide" Target="/ppt/slides/slide78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93.jpg"/><Relationship Id="rId4" Type="http://schemas.openxmlformats.org/officeDocument/2006/relationships/slide" Target="/ppt/slides/slide84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5.jpg"/><Relationship Id="rId4" Type="http://schemas.openxmlformats.org/officeDocument/2006/relationships/slide" Target="/ppt/slides/slide90.xml"/><Relationship Id="rId9" Type="http://schemas.openxmlformats.org/officeDocument/2006/relationships/slide" Target="/ppt/slides/slide20.xml"/><Relationship Id="rId5" Type="http://schemas.openxmlformats.org/officeDocument/2006/relationships/slide" Target="/ppt/slides/slide88.xml"/><Relationship Id="rId6" Type="http://schemas.openxmlformats.org/officeDocument/2006/relationships/slide" Target="/ppt/slides/slide78.xml"/><Relationship Id="rId7" Type="http://schemas.openxmlformats.org/officeDocument/2006/relationships/slide" Target="/ppt/slides/slide24.xml"/><Relationship Id="rId8" Type="http://schemas.openxmlformats.org/officeDocument/2006/relationships/slide" Target="/ppt/slides/slide20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slide" Target="/ppt/slides/slide10.xml"/><Relationship Id="rId5" Type="http://schemas.openxmlformats.org/officeDocument/2006/relationships/slide" Target="/ppt/slides/slide3.xml"/><Relationship Id="rId6" Type="http://schemas.openxmlformats.org/officeDocument/2006/relationships/slide" Target="/ppt/slides/slide9.xml"/><Relationship Id="rId7" Type="http://schemas.openxmlformats.org/officeDocument/2006/relationships/slide" Target="/ppt/slides/slide10.xml"/><Relationship Id="rId8" Type="http://schemas.openxmlformats.org/officeDocument/2006/relationships/slide" Target="/ppt/slides/slide9.xml"/></Relationships>
</file>

<file path=ppt/slides/_rels/slide90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92.xml"/><Relationship Id="rId10" Type="http://schemas.openxmlformats.org/officeDocument/2006/relationships/slide" Target="/ppt/slides/slide20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95.jpg"/><Relationship Id="rId4" Type="http://schemas.openxmlformats.org/officeDocument/2006/relationships/slide" Target="/ppt/slides/slide91.xml"/><Relationship Id="rId9" Type="http://schemas.openxmlformats.org/officeDocument/2006/relationships/slide" Target="/ppt/slides/slide20.xml"/><Relationship Id="rId5" Type="http://schemas.openxmlformats.org/officeDocument/2006/relationships/slide" Target="/ppt/slides/slide94.xml"/><Relationship Id="rId6" Type="http://schemas.openxmlformats.org/officeDocument/2006/relationships/slide" Target="/ppt/slides/slide88.xml"/><Relationship Id="rId7" Type="http://schemas.openxmlformats.org/officeDocument/2006/relationships/slide" Target="/ppt/slides/slide78.xml"/><Relationship Id="rId8" Type="http://schemas.openxmlformats.org/officeDocument/2006/relationships/slide" Target="/ppt/slides/slide24.xml"/></Relationships>
</file>

<file path=ppt/slides/_rels/slide91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92.xml"/><Relationship Id="rId10" Type="http://schemas.openxmlformats.org/officeDocument/2006/relationships/slide" Target="/ppt/slides/slide20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6.jpg"/><Relationship Id="rId4" Type="http://schemas.openxmlformats.org/officeDocument/2006/relationships/slide" Target="/ppt/slides/slide90.xml"/><Relationship Id="rId9" Type="http://schemas.openxmlformats.org/officeDocument/2006/relationships/slide" Target="/ppt/slides/slide20.xml"/><Relationship Id="rId5" Type="http://schemas.openxmlformats.org/officeDocument/2006/relationships/slide" Target="/ppt/slides/slide95.xml"/><Relationship Id="rId6" Type="http://schemas.openxmlformats.org/officeDocument/2006/relationships/slide" Target="/ppt/slides/slide88.xml"/><Relationship Id="rId7" Type="http://schemas.openxmlformats.org/officeDocument/2006/relationships/slide" Target="/ppt/slides/slide78.xml"/><Relationship Id="rId8" Type="http://schemas.openxmlformats.org/officeDocument/2006/relationships/slide" Target="/ppt/slides/slide24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92.jpg"/><Relationship Id="rId4" Type="http://schemas.openxmlformats.org/officeDocument/2006/relationships/slide" Target="/ppt/slides/slide92.xml"/><Relationship Id="rId5" Type="http://schemas.openxmlformats.org/officeDocument/2006/relationships/slide" Target="/ppt/slides/slide2.xml"/><Relationship Id="rId6" Type="http://schemas.openxmlformats.org/officeDocument/2006/relationships/slide" Target="/ppt/slides/slide10.xml"/><Relationship Id="rId7" Type="http://schemas.openxmlformats.org/officeDocument/2006/relationships/slide" Target="/ppt/slides/slide2.xml"/><Relationship Id="rId8" Type="http://schemas.openxmlformats.org/officeDocument/2006/relationships/slide" Target="/ppt/slides/slide90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20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83.jpg"/><Relationship Id="rId4" Type="http://schemas.openxmlformats.org/officeDocument/2006/relationships/slide" Target="/ppt/slides/slide104.xml"/><Relationship Id="rId9" Type="http://schemas.openxmlformats.org/officeDocument/2006/relationships/slide" Target="/ppt/slides/slide20.xml"/><Relationship Id="rId5" Type="http://schemas.openxmlformats.org/officeDocument/2006/relationships/slide" Target="/ppt/slides/slide97.xml"/><Relationship Id="rId6" Type="http://schemas.openxmlformats.org/officeDocument/2006/relationships/slide" Target="/ppt/slides/slide88.xml"/><Relationship Id="rId7" Type="http://schemas.openxmlformats.org/officeDocument/2006/relationships/slide" Target="/ppt/slides/slide78.xml"/><Relationship Id="rId8" Type="http://schemas.openxmlformats.org/officeDocument/2006/relationships/slide" Target="/ppt/slides/slide24.xml"/></Relationships>
</file>

<file path=ppt/slides/_rels/slide95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20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91.jpg"/><Relationship Id="rId4" Type="http://schemas.openxmlformats.org/officeDocument/2006/relationships/slide" Target="/ppt/slides/slide105.xml"/><Relationship Id="rId9" Type="http://schemas.openxmlformats.org/officeDocument/2006/relationships/slide" Target="/ppt/slides/slide20.xml"/><Relationship Id="rId5" Type="http://schemas.openxmlformats.org/officeDocument/2006/relationships/slide" Target="/ppt/slides/slide101.xml"/><Relationship Id="rId6" Type="http://schemas.openxmlformats.org/officeDocument/2006/relationships/slide" Target="/ppt/slides/slide88.xml"/><Relationship Id="rId7" Type="http://schemas.openxmlformats.org/officeDocument/2006/relationships/slide" Target="/ppt/slides/slide78.xml"/><Relationship Id="rId8" Type="http://schemas.openxmlformats.org/officeDocument/2006/relationships/slide" Target="/ppt/slides/slide24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98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87.jpg"/><Relationship Id="rId4" Type="http://schemas.openxmlformats.org/officeDocument/2006/relationships/slide" Target="/ppt/slides/slide100.xml"/><Relationship Id="rId9" Type="http://schemas.openxmlformats.org/officeDocument/2006/relationships/slide" Target="/ppt/slides/slide2.xml"/><Relationship Id="rId5" Type="http://schemas.openxmlformats.org/officeDocument/2006/relationships/slide" Target="/ppt/slides/slide94.xml"/><Relationship Id="rId6" Type="http://schemas.openxmlformats.org/officeDocument/2006/relationships/slide" Target="/ppt/slides/slide97.xml"/><Relationship Id="rId7" Type="http://schemas.openxmlformats.org/officeDocument/2006/relationships/slide" Target="/ppt/slides/slide2.xml"/><Relationship Id="rId8" Type="http://schemas.openxmlformats.org/officeDocument/2006/relationships/slide" Target="/ppt/slides/slide10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89.jpg"/><Relationship Id="rId4" Type="http://schemas.openxmlformats.org/officeDocument/2006/relationships/slide" Target="/ppt/slides/slide99.xml"/><Relationship Id="rId5" Type="http://schemas.openxmlformats.org/officeDocument/2006/relationships/slide" Target="/ppt/slides/slide97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94.jpg"/><Relationship Id="rId4" Type="http://schemas.openxmlformats.org/officeDocument/2006/relationships/slide" Target="/ppt/slides/slide98.xml"/><Relationship Id="rId5" Type="http://schemas.openxmlformats.org/officeDocument/2006/relationships/slide" Target="/ppt/slides/slide98.xml"/><Relationship Id="rId6" Type="http://schemas.openxmlformats.org/officeDocument/2006/relationships/slide" Target="/ppt/slides/slide9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1299225" y="3879025"/>
            <a:ext cx="6965100" cy="1007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WebQuiz Prototype</a:t>
            </a:r>
            <a:endParaRPr/>
          </a:p>
        </p:txBody>
      </p:sp>
      <p:cxnSp>
        <p:nvCxnSpPr>
          <p:cNvPr id="56" name="Google Shape;56;p13"/>
          <p:cNvCxnSpPr/>
          <p:nvPr/>
        </p:nvCxnSpPr>
        <p:spPr>
          <a:xfrm flipH="1" rot="10800000">
            <a:off x="1535000" y="4050625"/>
            <a:ext cx="375000" cy="6642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" name="Google Shape;57;p13"/>
          <p:cNvSpPr txBox="1"/>
          <p:nvPr/>
        </p:nvSpPr>
        <p:spPr>
          <a:xfrm>
            <a:off x="2402925" y="3967075"/>
            <a:ext cx="5719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93C47D"/>
                </a:solidFill>
              </a:rPr>
              <a:t>Green arrows indicate where you should click to continue with the prototype. If there are more than one arrows then you can click either.</a:t>
            </a:r>
            <a:endParaRPr b="1">
              <a:solidFill>
                <a:srgbClr val="93C47D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>
            <a:hlinkClick/>
          </p:cNvPr>
          <p:cNvSpPr/>
          <p:nvPr/>
        </p:nvSpPr>
        <p:spPr>
          <a:xfrm>
            <a:off x="4054575" y="4267200"/>
            <a:ext cx="11022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2">
            <a:hlinkClick action="ppaction://hlinksldjump" r:id="rId4"/>
          </p:cNvPr>
          <p:cNvSpPr/>
          <p:nvPr/>
        </p:nvSpPr>
        <p:spPr>
          <a:xfrm>
            <a:off x="4161250" y="3384750"/>
            <a:ext cx="8295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2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2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2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2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5" name="Google Shape;175;p22"/>
          <p:cNvCxnSpPr/>
          <p:nvPr/>
        </p:nvCxnSpPr>
        <p:spPr>
          <a:xfrm rot="10800000">
            <a:off x="5057200" y="36838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" name="Google Shape;176;p22"/>
          <p:cNvSpPr txBox="1"/>
          <p:nvPr/>
        </p:nvSpPr>
        <p:spPr>
          <a:xfrm>
            <a:off x="5850725" y="3811700"/>
            <a:ext cx="12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Error Case</a:t>
            </a:r>
            <a:endParaRPr/>
          </a:p>
        </p:txBody>
      </p:sp>
      <p:sp>
        <p:nvSpPr>
          <p:cNvPr id="177" name="Google Shape;177;p22"/>
          <p:cNvSpPr txBox="1"/>
          <p:nvPr/>
        </p:nvSpPr>
        <p:spPr>
          <a:xfrm>
            <a:off x="422500" y="973600"/>
            <a:ext cx="18279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USE CASE 1.1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Quiz Maintainer login</a:t>
            </a:r>
            <a:endParaRPr b="1"/>
          </a:p>
        </p:txBody>
      </p:sp>
      <p:sp>
        <p:nvSpPr>
          <p:cNvPr id="178" name="Google Shape;178;p22"/>
          <p:cNvSpPr txBox="1"/>
          <p:nvPr/>
        </p:nvSpPr>
        <p:spPr>
          <a:xfrm>
            <a:off x="311700" y="2797175"/>
            <a:ext cx="1827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USE CASE 2.1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Quiz Master login</a:t>
            </a:r>
            <a:endParaRPr b="1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1" name="Google Shape;1261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2" name="Google Shape;1262;p112">
            <a:hlinkClick action="ppaction://hlinksldjump" r:id="rId4"/>
          </p:cNvPr>
          <p:cNvSpPr/>
          <p:nvPr/>
        </p:nvSpPr>
        <p:spPr>
          <a:xfrm>
            <a:off x="3554525" y="4629150"/>
            <a:ext cx="19749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112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64" name="Google Shape;1264;p112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112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112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112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112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9" name="Google Shape;1269;p112"/>
          <p:cNvCxnSpPr/>
          <p:nvPr/>
        </p:nvCxnSpPr>
        <p:spPr>
          <a:xfrm flipH="1">
            <a:off x="5492500" y="4384875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4" name="Google Shape;1274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027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5" name="Google Shape;1275;p113">
            <a:hlinkClick action="ppaction://hlinksldjump" r:id="rId4"/>
          </p:cNvPr>
          <p:cNvSpPr/>
          <p:nvPr/>
        </p:nvSpPr>
        <p:spPr>
          <a:xfrm>
            <a:off x="3554525" y="4629150"/>
            <a:ext cx="19749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113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77" name="Google Shape;1277;p113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113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113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113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113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82" name="Google Shape;1282;p113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7" name="Google Shape;1287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027" y="9175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8" name="Google Shape;1288;p114">
            <a:hlinkClick action="ppaction://hlinksldjump" r:id="rId4"/>
          </p:cNvPr>
          <p:cNvSpPr/>
          <p:nvPr/>
        </p:nvSpPr>
        <p:spPr>
          <a:xfrm>
            <a:off x="3554525" y="4629150"/>
            <a:ext cx="19749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114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90" name="Google Shape;1290;p114">
            <a:hlinkClick action="ppaction://hlinksldjump" r:id="rId6"/>
          </p:cNvPr>
          <p:cNvSpPr/>
          <p:nvPr/>
        </p:nvSpPr>
        <p:spPr>
          <a:xfrm>
            <a:off x="7026500" y="129700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114">
            <a:hlinkClick action="ppaction://hlinksldjump" r:id="rId7"/>
          </p:cNvPr>
          <p:cNvSpPr/>
          <p:nvPr/>
        </p:nvSpPr>
        <p:spPr>
          <a:xfrm>
            <a:off x="1335875" y="7825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114">
            <a:hlinkClick action="ppaction://hlinksldjump" r:id="rId8"/>
          </p:cNvPr>
          <p:cNvSpPr/>
          <p:nvPr/>
        </p:nvSpPr>
        <p:spPr>
          <a:xfrm>
            <a:off x="6579500" y="129700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114">
            <a:hlinkClick action="ppaction://hlinksldjump" r:id="rId9"/>
          </p:cNvPr>
          <p:cNvSpPr/>
          <p:nvPr/>
        </p:nvSpPr>
        <p:spPr>
          <a:xfrm>
            <a:off x="5988200" y="1297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4" name="Google Shape;1294;p114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1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 2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4" name="Google Shape;1304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116">
            <a:hlinkClick action="ppaction://hlinksldjump" r:id="rId4"/>
          </p:cNvPr>
          <p:cNvSpPr/>
          <p:nvPr/>
        </p:nvSpPr>
        <p:spPr>
          <a:xfrm>
            <a:off x="5005725" y="4601600"/>
            <a:ext cx="2847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116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07" name="Google Shape;1307;p116">
            <a:hlinkClick action="ppaction://hlinksldjump" r:id="rId6"/>
          </p:cNvPr>
          <p:cNvSpPr/>
          <p:nvPr/>
        </p:nvSpPr>
        <p:spPr>
          <a:xfrm>
            <a:off x="3876000" y="4583225"/>
            <a:ext cx="9828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116">
            <a:hlinkClick action="ppaction://hlinksldjump" r:id="rId7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116">
            <a:hlinkClick action="ppaction://hlinksldjump" r:id="rId8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116">
            <a:hlinkClick action="ppaction://hlinksldjump" r:id="rId9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116">
            <a:hlinkClick action="ppaction://hlinksldjump" r:id="rId10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116">
            <a:hlinkClick action="ppaction://hlinksldjump" r:id="rId11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13" name="Google Shape;1313;p116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4" name="Google Shape;1314;p116"/>
          <p:cNvCxnSpPr/>
          <p:nvPr/>
        </p:nvCxnSpPr>
        <p:spPr>
          <a:xfrm>
            <a:off x="3003300" y="4635725"/>
            <a:ext cx="872700" cy="945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5" name="Google Shape;1315;p116"/>
          <p:cNvSpPr txBox="1"/>
          <p:nvPr/>
        </p:nvSpPr>
        <p:spPr>
          <a:xfrm>
            <a:off x="6245625" y="3861975"/>
            <a:ext cx="284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[FR14]:</a:t>
            </a:r>
            <a:r>
              <a:rPr lang="en-GB">
                <a:solidFill>
                  <a:srgbClr val="666666"/>
                </a:solidFill>
              </a:rPr>
              <a:t> The quiz master can step through the quiz as needed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316" name="Google Shape;1316;p116"/>
          <p:cNvSpPr txBox="1"/>
          <p:nvPr/>
        </p:nvSpPr>
        <p:spPr>
          <a:xfrm>
            <a:off x="84100" y="4422425"/>
            <a:ext cx="291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[FR15]:</a:t>
            </a:r>
            <a:r>
              <a:rPr lang="en-GB">
                <a:solidFill>
                  <a:srgbClr val="666666"/>
                </a:solidFill>
              </a:rPr>
              <a:t> A running quiz can be stopped if necessary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317" name="Google Shape;1317;p116"/>
          <p:cNvSpPr txBox="1"/>
          <p:nvPr/>
        </p:nvSpPr>
        <p:spPr>
          <a:xfrm>
            <a:off x="2839400" y="368500"/>
            <a:ext cx="314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[FR17]:</a:t>
            </a:r>
            <a:r>
              <a:rPr lang="en-GB">
                <a:solidFill>
                  <a:srgbClr val="666666"/>
                </a:solidFill>
              </a:rPr>
              <a:t> A running true or false quiz as it appears to the quiz master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2" name="Google Shape;1322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3" name="Google Shape;1323;p117">
            <a:hlinkClick action="ppaction://hlinksldjump" r:id="rId4"/>
          </p:cNvPr>
          <p:cNvSpPr/>
          <p:nvPr/>
        </p:nvSpPr>
        <p:spPr>
          <a:xfrm>
            <a:off x="5005725" y="4601600"/>
            <a:ext cx="2847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117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25" name="Google Shape;1325;p117">
            <a:hlinkClick action="ppaction://hlinksldjump" r:id="rId6"/>
          </p:cNvPr>
          <p:cNvSpPr/>
          <p:nvPr/>
        </p:nvSpPr>
        <p:spPr>
          <a:xfrm>
            <a:off x="3876000" y="4583225"/>
            <a:ext cx="9828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117">
            <a:hlinkClick action="ppaction://hlinksldjump" r:id="rId7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117">
            <a:hlinkClick action="ppaction://hlinksldjump" r:id="rId8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117">
            <a:hlinkClick action="ppaction://hlinksldjump" r:id="rId9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117">
            <a:hlinkClick action="ppaction://hlinksldjump" r:id="rId10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117">
            <a:hlinkClick action="ppaction://hlinksldjump" r:id="rId11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1" name="Google Shape;1331;p117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2" name="Google Shape;1332;p117"/>
          <p:cNvCxnSpPr>
            <a:endCxn id="1325" idx="1"/>
          </p:cNvCxnSpPr>
          <p:nvPr/>
        </p:nvCxnSpPr>
        <p:spPr>
          <a:xfrm>
            <a:off x="3003300" y="4635725"/>
            <a:ext cx="872700" cy="945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1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Participant view Question 2</a:t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119">
            <a:hlinkClick action="ppaction://hlinksldjump" r:id="rId4"/>
          </p:cNvPr>
          <p:cNvSpPr/>
          <p:nvPr/>
        </p:nvSpPr>
        <p:spPr>
          <a:xfrm>
            <a:off x="3545350" y="4638325"/>
            <a:ext cx="1974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119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45" name="Google Shape;1345;p119">
            <a:hlinkClick action="ppaction://hlinksldjump" r:id="rId6"/>
          </p:cNvPr>
          <p:cNvSpPr/>
          <p:nvPr/>
        </p:nvSpPr>
        <p:spPr>
          <a:xfrm>
            <a:off x="7026500" y="129700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119">
            <a:hlinkClick action="ppaction://hlinksldjump" r:id="rId7"/>
          </p:cNvPr>
          <p:cNvSpPr/>
          <p:nvPr/>
        </p:nvSpPr>
        <p:spPr>
          <a:xfrm>
            <a:off x="1335875" y="7825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119">
            <a:hlinkClick action="ppaction://hlinksldjump" r:id="rId8"/>
          </p:cNvPr>
          <p:cNvSpPr/>
          <p:nvPr/>
        </p:nvSpPr>
        <p:spPr>
          <a:xfrm>
            <a:off x="6579500" y="129700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119">
            <a:hlinkClick action="ppaction://hlinksldjump" r:id="rId9"/>
          </p:cNvPr>
          <p:cNvSpPr/>
          <p:nvPr/>
        </p:nvSpPr>
        <p:spPr>
          <a:xfrm>
            <a:off x="5988200" y="1297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9" name="Google Shape;1349;p119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0" name="Google Shape;1350;p119"/>
          <p:cNvSpPr txBox="1"/>
          <p:nvPr/>
        </p:nvSpPr>
        <p:spPr>
          <a:xfrm>
            <a:off x="2839400" y="368500"/>
            <a:ext cx="314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[FR17]:</a:t>
            </a:r>
            <a:r>
              <a:rPr lang="en-GB">
                <a:solidFill>
                  <a:srgbClr val="666666"/>
                </a:solidFill>
              </a:rPr>
              <a:t> A running true or false quiz as it appears to a participant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351" name="Google Shape;1351;p119">
            <a:hlinkClick action="ppaction://hlinksldjump" r:id="rId10"/>
          </p:cNvPr>
          <p:cNvSpPr txBox="1"/>
          <p:nvPr/>
        </p:nvSpPr>
        <p:spPr>
          <a:xfrm>
            <a:off x="156150" y="4482200"/>
            <a:ext cx="1194000" cy="615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Switch to mobile view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6" name="Google Shape;1356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3628" y="0"/>
            <a:ext cx="23767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7" name="Google Shape;1357;p120">
            <a:hlinkClick action="ppaction://hlinksldjump" r:id="rId4"/>
          </p:cNvPr>
          <p:cNvSpPr txBox="1"/>
          <p:nvPr/>
        </p:nvSpPr>
        <p:spPr>
          <a:xfrm>
            <a:off x="156150" y="4482200"/>
            <a:ext cx="1251000" cy="615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Switch to desktop view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58" name="Google Shape;1358;p120">
            <a:hlinkClick action="ppaction://hlinksldjump" r:id="rId5"/>
          </p:cNvPr>
          <p:cNvSpPr/>
          <p:nvPr/>
        </p:nvSpPr>
        <p:spPr>
          <a:xfrm>
            <a:off x="5353050" y="142875"/>
            <a:ext cx="3048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3" name="Google Shape;1363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3628" y="0"/>
            <a:ext cx="23767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4" name="Google Shape;1364;p121">
            <a:hlinkClick action="ppaction://hlinksldjump" r:id="rId4"/>
          </p:cNvPr>
          <p:cNvSpPr txBox="1"/>
          <p:nvPr/>
        </p:nvSpPr>
        <p:spPr>
          <a:xfrm>
            <a:off x="156150" y="4482200"/>
            <a:ext cx="1251000" cy="615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Switch to desktop view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65" name="Google Shape;1365;p121">
            <a:hlinkClick action="ppaction://hlinksldjump" r:id="rId5"/>
          </p:cNvPr>
          <p:cNvSpPr/>
          <p:nvPr/>
        </p:nvSpPr>
        <p:spPr>
          <a:xfrm>
            <a:off x="5353050" y="142875"/>
            <a:ext cx="3048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121">
            <a:hlinkClick action="ppaction://hlinksldjump" r:id="rId6"/>
          </p:cNvPr>
          <p:cNvSpPr/>
          <p:nvPr/>
        </p:nvSpPr>
        <p:spPr>
          <a:xfrm rot="10800000">
            <a:off x="3400275" y="514500"/>
            <a:ext cx="1009800" cy="46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3">
            <a:hlinkClick action="ppaction://hlinksldjump" r:id="rId4"/>
          </p:cNvPr>
          <p:cNvSpPr/>
          <p:nvPr/>
        </p:nvSpPr>
        <p:spPr>
          <a:xfrm>
            <a:off x="8128575" y="946025"/>
            <a:ext cx="2295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3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3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3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3">
            <a:hlinkClick action="ppaction://hlinksldjump" r:id="rId9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3">
            <a:hlinkClick action="ppaction://hlinksldjump" r:id="rId10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3">
            <a:hlinkClick action="ppaction://hlinksldjump" r:id="rId11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3">
            <a:hlinkClick action="ppaction://hlinksldjump" r:id="rId12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3" name="Google Shape;193;p23"/>
          <p:cNvCxnSpPr>
            <a:endCxn id="184" idx="2"/>
          </p:cNvCxnSpPr>
          <p:nvPr/>
        </p:nvCxnSpPr>
        <p:spPr>
          <a:xfrm flipH="1" rot="10800000">
            <a:off x="8165325" y="1221725"/>
            <a:ext cx="78000" cy="835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1" name="Google Shape;1371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050" y="0"/>
            <a:ext cx="688190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2" name="Google Shape;1372;p122">
            <a:hlinkClick action="ppaction://hlinksldjump" r:id="rId4"/>
          </p:cNvPr>
          <p:cNvSpPr/>
          <p:nvPr/>
        </p:nvSpPr>
        <p:spPr>
          <a:xfrm>
            <a:off x="3545350" y="4638325"/>
            <a:ext cx="1974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122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74" name="Google Shape;1374;p122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122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122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122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122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79" name="Google Shape;1379;p122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4" name="Google Shape;1384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052" y="-9175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123">
            <a:hlinkClick action="ppaction://hlinksldjump" r:id="rId4"/>
          </p:cNvPr>
          <p:cNvSpPr/>
          <p:nvPr/>
        </p:nvSpPr>
        <p:spPr>
          <a:xfrm>
            <a:off x="3545350" y="4638325"/>
            <a:ext cx="1974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p123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87" name="Google Shape;1387;p123">
            <a:hlinkClick action="ppaction://hlinksldjump" r:id="rId6"/>
          </p:cNvPr>
          <p:cNvSpPr/>
          <p:nvPr/>
        </p:nvSpPr>
        <p:spPr>
          <a:xfrm>
            <a:off x="7026500" y="129700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123">
            <a:hlinkClick action="ppaction://hlinksldjump" r:id="rId7"/>
          </p:cNvPr>
          <p:cNvSpPr/>
          <p:nvPr/>
        </p:nvSpPr>
        <p:spPr>
          <a:xfrm>
            <a:off x="1335875" y="7825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23">
            <a:hlinkClick action="ppaction://hlinksldjump" r:id="rId8"/>
          </p:cNvPr>
          <p:cNvSpPr/>
          <p:nvPr/>
        </p:nvSpPr>
        <p:spPr>
          <a:xfrm>
            <a:off x="6579500" y="129700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123">
            <a:hlinkClick action="ppaction://hlinksldjump" r:id="rId9"/>
          </p:cNvPr>
          <p:cNvSpPr/>
          <p:nvPr/>
        </p:nvSpPr>
        <p:spPr>
          <a:xfrm>
            <a:off x="5988200" y="1297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1" name="Google Shape;1391;p123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6" name="Google Shape;1396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1702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124">
            <a:hlinkClick action="ppaction://hlinksldjump" r:id="rId4"/>
          </p:cNvPr>
          <p:cNvSpPr/>
          <p:nvPr/>
        </p:nvSpPr>
        <p:spPr>
          <a:xfrm>
            <a:off x="3545350" y="4638325"/>
            <a:ext cx="1974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124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99" name="Google Shape;1399;p124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124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124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124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124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4" name="Google Shape;1404;p124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1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 3</a:t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4" name="Google Shape;1414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5" name="Google Shape;1415;p126">
            <a:hlinkClick action="ppaction://hlinksldjump" r:id="rId4"/>
          </p:cNvPr>
          <p:cNvSpPr/>
          <p:nvPr/>
        </p:nvSpPr>
        <p:spPr>
          <a:xfrm>
            <a:off x="5005725" y="4601600"/>
            <a:ext cx="2847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126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17" name="Google Shape;1417;p126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126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126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126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126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22" name="Google Shape;1422;p126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7" name="Google Shape;1427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8" name="Google Shape;1428;p127">
            <a:hlinkClick action="ppaction://hlinksldjump" r:id="rId4"/>
          </p:cNvPr>
          <p:cNvSpPr/>
          <p:nvPr/>
        </p:nvSpPr>
        <p:spPr>
          <a:xfrm>
            <a:off x="5005725" y="4601600"/>
            <a:ext cx="2847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127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30" name="Google Shape;1430;p127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127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p127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p127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p127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35" name="Google Shape;1435;p127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6" name="Google Shape;1436;p127"/>
          <p:cNvSpPr/>
          <p:nvPr/>
        </p:nvSpPr>
        <p:spPr>
          <a:xfrm>
            <a:off x="6776150" y="1134900"/>
            <a:ext cx="650400" cy="3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1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Participant view Question 3</a:t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6" name="Google Shape;1446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7" name="Google Shape;1447;p129">
            <a:hlinkClick action="ppaction://hlinksldjump" r:id="rId4"/>
          </p:cNvPr>
          <p:cNvSpPr/>
          <p:nvPr/>
        </p:nvSpPr>
        <p:spPr>
          <a:xfrm>
            <a:off x="3554525" y="4629150"/>
            <a:ext cx="1965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129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49" name="Google Shape;1449;p129">
            <a:hlinkClick action="ppaction://hlinksldjump" r:id="rId6"/>
          </p:cNvPr>
          <p:cNvSpPr/>
          <p:nvPr/>
        </p:nvSpPr>
        <p:spPr>
          <a:xfrm>
            <a:off x="7026500" y="129700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0" name="Google Shape;1450;p129">
            <a:hlinkClick action="ppaction://hlinksldjump" r:id="rId7"/>
          </p:cNvPr>
          <p:cNvSpPr/>
          <p:nvPr/>
        </p:nvSpPr>
        <p:spPr>
          <a:xfrm>
            <a:off x="1335875" y="7825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129">
            <a:hlinkClick action="ppaction://hlinksldjump" r:id="rId8"/>
          </p:cNvPr>
          <p:cNvSpPr/>
          <p:nvPr/>
        </p:nvSpPr>
        <p:spPr>
          <a:xfrm>
            <a:off x="6579500" y="129700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129">
            <a:hlinkClick action="ppaction://hlinksldjump" r:id="rId9"/>
          </p:cNvPr>
          <p:cNvSpPr/>
          <p:nvPr/>
        </p:nvSpPr>
        <p:spPr>
          <a:xfrm>
            <a:off x="5988200" y="1297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53" name="Google Shape;1453;p129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8" name="Google Shape;1458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6377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9" name="Google Shape;1459;p130">
            <a:hlinkClick action="ppaction://hlinksldjump" r:id="rId4"/>
          </p:cNvPr>
          <p:cNvSpPr/>
          <p:nvPr/>
        </p:nvSpPr>
        <p:spPr>
          <a:xfrm>
            <a:off x="3554525" y="4629150"/>
            <a:ext cx="1965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130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61" name="Google Shape;1461;p130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130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p130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130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130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66" name="Google Shape;1466;p130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1" name="Google Shape;1471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052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72" name="Google Shape;1472;p131">
            <a:hlinkClick action="ppaction://hlinksldjump" r:id="rId4"/>
          </p:cNvPr>
          <p:cNvSpPr/>
          <p:nvPr/>
        </p:nvSpPr>
        <p:spPr>
          <a:xfrm>
            <a:off x="3554525" y="4629150"/>
            <a:ext cx="1965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131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74" name="Google Shape;1474;p131">
            <a:hlinkClick action="ppaction://hlinksldjump" r:id="rId6"/>
          </p:cNvPr>
          <p:cNvSpPr/>
          <p:nvPr/>
        </p:nvSpPr>
        <p:spPr>
          <a:xfrm>
            <a:off x="7026500" y="129700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131">
            <a:hlinkClick action="ppaction://hlinksldjump" r:id="rId7"/>
          </p:cNvPr>
          <p:cNvSpPr/>
          <p:nvPr/>
        </p:nvSpPr>
        <p:spPr>
          <a:xfrm>
            <a:off x="1335875" y="7825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131">
            <a:hlinkClick action="ppaction://hlinksldjump" r:id="rId8"/>
          </p:cNvPr>
          <p:cNvSpPr/>
          <p:nvPr/>
        </p:nvSpPr>
        <p:spPr>
          <a:xfrm>
            <a:off x="6579500" y="129700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131">
            <a:hlinkClick action="ppaction://hlinksldjump" r:id="rId9"/>
          </p:cNvPr>
          <p:cNvSpPr/>
          <p:nvPr/>
        </p:nvSpPr>
        <p:spPr>
          <a:xfrm>
            <a:off x="5988200" y="1297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8" name="Google Shape;1478;p131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4">
            <a:hlinkClick action="ppaction://hlinksldjump" r:id="rId4"/>
          </p:cNvPr>
          <p:cNvSpPr/>
          <p:nvPr/>
        </p:nvSpPr>
        <p:spPr>
          <a:xfrm>
            <a:off x="3719850" y="2066575"/>
            <a:ext cx="17085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4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4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4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4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4" name="Google Shape;204;p24"/>
          <p:cNvCxnSpPr/>
          <p:nvPr/>
        </p:nvCxnSpPr>
        <p:spPr>
          <a:xfrm rot="10800000">
            <a:off x="5553175" y="21958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3" name="Google Shape;1483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052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84" name="Google Shape;1484;p132">
            <a:hlinkClick action="ppaction://hlinksldjump" r:id="rId4"/>
          </p:cNvPr>
          <p:cNvSpPr/>
          <p:nvPr/>
        </p:nvSpPr>
        <p:spPr>
          <a:xfrm>
            <a:off x="3554525" y="4629150"/>
            <a:ext cx="1965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132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86" name="Google Shape;1486;p132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132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132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132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132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91" name="Google Shape;1491;p132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1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 4</a:t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1" name="Google Shape;1501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2" name="Google Shape;1502;p134">
            <a:hlinkClick action="ppaction://hlinksldjump" r:id="rId4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03" name="Google Shape;1503;p134">
            <a:hlinkClick action="ppaction://hlinksldjump" r:id="rId5"/>
          </p:cNvPr>
          <p:cNvSpPr/>
          <p:nvPr/>
        </p:nvSpPr>
        <p:spPr>
          <a:xfrm>
            <a:off x="5005725" y="4601600"/>
            <a:ext cx="2940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134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134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134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134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134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9" name="Google Shape;1509;p134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4" name="Google Shape;1514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052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135">
            <a:hlinkClick action="ppaction://hlinksldjump" r:id="rId4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16" name="Google Shape;1516;p135">
            <a:hlinkClick action="ppaction://hlinksldjump" r:id="rId5"/>
          </p:cNvPr>
          <p:cNvSpPr/>
          <p:nvPr/>
        </p:nvSpPr>
        <p:spPr>
          <a:xfrm>
            <a:off x="5005725" y="4601600"/>
            <a:ext cx="2940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135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135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135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135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135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22" name="Google Shape;1522;p135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1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Participant view Question 4</a:t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2" name="Google Shape;1532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3" name="Google Shape;1533;p137">
            <a:hlinkClick action="ppaction://hlinksldjump" r:id="rId4"/>
          </p:cNvPr>
          <p:cNvSpPr/>
          <p:nvPr/>
        </p:nvSpPr>
        <p:spPr>
          <a:xfrm>
            <a:off x="3536150" y="4619975"/>
            <a:ext cx="19932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p137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35" name="Google Shape;1535;p137">
            <a:hlinkClick action="ppaction://hlinksldjump" r:id="rId6"/>
          </p:cNvPr>
          <p:cNvSpPr/>
          <p:nvPr/>
        </p:nvSpPr>
        <p:spPr>
          <a:xfrm>
            <a:off x="7026500" y="129700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137">
            <a:hlinkClick action="ppaction://hlinksldjump" r:id="rId7"/>
          </p:cNvPr>
          <p:cNvSpPr/>
          <p:nvPr/>
        </p:nvSpPr>
        <p:spPr>
          <a:xfrm>
            <a:off x="1335875" y="7825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p137">
            <a:hlinkClick action="ppaction://hlinksldjump" r:id="rId8"/>
          </p:cNvPr>
          <p:cNvSpPr/>
          <p:nvPr/>
        </p:nvSpPr>
        <p:spPr>
          <a:xfrm>
            <a:off x="6579500" y="129700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8" name="Google Shape;1538;p137">
            <a:hlinkClick action="ppaction://hlinksldjump" r:id="rId9"/>
          </p:cNvPr>
          <p:cNvSpPr/>
          <p:nvPr/>
        </p:nvSpPr>
        <p:spPr>
          <a:xfrm>
            <a:off x="5988200" y="1297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9" name="Google Shape;1539;p137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4" name="Google Shape;1544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1802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45" name="Google Shape;1545;p138">
            <a:hlinkClick action="ppaction://hlinksldjump" r:id="rId4"/>
          </p:cNvPr>
          <p:cNvSpPr/>
          <p:nvPr/>
        </p:nvSpPr>
        <p:spPr>
          <a:xfrm>
            <a:off x="3536150" y="4619975"/>
            <a:ext cx="19932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138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47" name="Google Shape;1547;p138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138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138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138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138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52" name="Google Shape;1552;p138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7" name="Google Shape;1557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052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8" name="Google Shape;1558;p139">
            <a:hlinkClick action="ppaction://hlinksldjump" r:id="rId4"/>
          </p:cNvPr>
          <p:cNvSpPr/>
          <p:nvPr/>
        </p:nvSpPr>
        <p:spPr>
          <a:xfrm>
            <a:off x="3536150" y="4619975"/>
            <a:ext cx="19932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139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60" name="Google Shape;1560;p139">
            <a:hlinkClick action="ppaction://hlinksldjump" r:id="rId6"/>
          </p:cNvPr>
          <p:cNvSpPr/>
          <p:nvPr/>
        </p:nvSpPr>
        <p:spPr>
          <a:xfrm>
            <a:off x="7026500" y="129700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139">
            <a:hlinkClick action="ppaction://hlinksldjump" r:id="rId7"/>
          </p:cNvPr>
          <p:cNvSpPr/>
          <p:nvPr/>
        </p:nvSpPr>
        <p:spPr>
          <a:xfrm>
            <a:off x="1335875" y="7825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139">
            <a:hlinkClick action="ppaction://hlinksldjump" r:id="rId8"/>
          </p:cNvPr>
          <p:cNvSpPr/>
          <p:nvPr/>
        </p:nvSpPr>
        <p:spPr>
          <a:xfrm>
            <a:off x="6579500" y="129700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139">
            <a:hlinkClick action="ppaction://hlinksldjump" r:id="rId9"/>
          </p:cNvPr>
          <p:cNvSpPr/>
          <p:nvPr/>
        </p:nvSpPr>
        <p:spPr>
          <a:xfrm>
            <a:off x="5988200" y="1297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64" name="Google Shape;1564;p139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9" name="Google Shape;1569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1802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140">
            <a:hlinkClick action="ppaction://hlinksldjump" r:id="rId4"/>
          </p:cNvPr>
          <p:cNvSpPr/>
          <p:nvPr/>
        </p:nvSpPr>
        <p:spPr>
          <a:xfrm>
            <a:off x="3536150" y="4619975"/>
            <a:ext cx="19932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1" name="Google Shape;1571;p140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72" name="Google Shape;1572;p140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140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140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140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140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77" name="Google Shape;1577;p140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14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5">
            <a:hlinkClick action="ppaction://hlinksldjump" r:id="rId4"/>
          </p:cNvPr>
          <p:cNvSpPr/>
          <p:nvPr/>
        </p:nvSpPr>
        <p:spPr>
          <a:xfrm>
            <a:off x="3719850" y="2773825"/>
            <a:ext cx="17175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5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5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5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5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5" name="Google Shape;215;p25"/>
          <p:cNvCxnSpPr/>
          <p:nvPr/>
        </p:nvCxnSpPr>
        <p:spPr>
          <a:xfrm rot="10800000">
            <a:off x="5437350" y="29123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7" name="Google Shape;1587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8729"/>
          </a:xfrm>
          <a:prstGeom prst="rect">
            <a:avLst/>
          </a:prstGeom>
          <a:noFill/>
          <a:ln>
            <a:noFill/>
          </a:ln>
        </p:spPr>
      </p:pic>
      <p:sp>
        <p:nvSpPr>
          <p:cNvPr id="1588" name="Google Shape;1588;p142">
            <a:hlinkClick action="ppaction://hlinksldjump" r:id="rId4"/>
          </p:cNvPr>
          <p:cNvSpPr/>
          <p:nvPr/>
        </p:nvSpPr>
        <p:spPr>
          <a:xfrm>
            <a:off x="7880350" y="17562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142">
            <a:hlinkClick action="ppaction://hlinksldjump" r:id="rId5"/>
          </p:cNvPr>
          <p:cNvSpPr/>
          <p:nvPr/>
        </p:nvSpPr>
        <p:spPr>
          <a:xfrm>
            <a:off x="639175" y="87425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142">
            <a:hlinkClick action="ppaction://hlinksldjump" r:id="rId6"/>
          </p:cNvPr>
          <p:cNvSpPr/>
          <p:nvPr/>
        </p:nvSpPr>
        <p:spPr>
          <a:xfrm>
            <a:off x="7349650" y="175625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142">
            <a:hlinkClick action="ppaction://hlinksldjump" r:id="rId7"/>
          </p:cNvPr>
          <p:cNvSpPr/>
          <p:nvPr/>
        </p:nvSpPr>
        <p:spPr>
          <a:xfrm>
            <a:off x="6598450" y="17562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142"/>
          <p:cNvSpPr txBox="1"/>
          <p:nvPr/>
        </p:nvSpPr>
        <p:spPr>
          <a:xfrm>
            <a:off x="734375" y="778075"/>
            <a:ext cx="314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[FR16]:</a:t>
            </a:r>
            <a:r>
              <a:rPr lang="en-GB">
                <a:solidFill>
                  <a:srgbClr val="666666"/>
                </a:solidFill>
              </a:rPr>
              <a:t> At the end of the quiz an individual score will be given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7" name="Google Shape;1597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8735"/>
          </a:xfrm>
          <a:prstGeom prst="rect">
            <a:avLst/>
          </a:prstGeom>
          <a:noFill/>
          <a:ln>
            <a:noFill/>
          </a:ln>
        </p:spPr>
      </p:pic>
      <p:sp>
        <p:nvSpPr>
          <p:cNvPr id="1598" name="Google Shape;1598;p143">
            <a:hlinkClick action="ppaction://hlinksldjump" r:id="rId4"/>
          </p:cNvPr>
          <p:cNvSpPr/>
          <p:nvPr/>
        </p:nvSpPr>
        <p:spPr>
          <a:xfrm>
            <a:off x="7880350" y="17562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143">
            <a:hlinkClick action="ppaction://hlinksldjump" r:id="rId5"/>
          </p:cNvPr>
          <p:cNvSpPr/>
          <p:nvPr/>
        </p:nvSpPr>
        <p:spPr>
          <a:xfrm>
            <a:off x="639175" y="87425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143">
            <a:hlinkClick action="ppaction://hlinksldjump" r:id="rId6"/>
          </p:cNvPr>
          <p:cNvSpPr/>
          <p:nvPr/>
        </p:nvSpPr>
        <p:spPr>
          <a:xfrm>
            <a:off x="7349650" y="175625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143">
            <a:hlinkClick action="ppaction://hlinksldjump" r:id="rId7"/>
          </p:cNvPr>
          <p:cNvSpPr/>
          <p:nvPr/>
        </p:nvSpPr>
        <p:spPr>
          <a:xfrm>
            <a:off x="6598450" y="17562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6" name="Google Shape;1606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8735"/>
          </a:xfrm>
          <a:prstGeom prst="rect">
            <a:avLst/>
          </a:prstGeom>
          <a:noFill/>
          <a:ln>
            <a:noFill/>
          </a:ln>
        </p:spPr>
      </p:pic>
      <p:sp>
        <p:nvSpPr>
          <p:cNvPr id="1607" name="Google Shape;1607;p144">
            <a:hlinkClick action="ppaction://hlinksldjump" r:id="rId4"/>
          </p:cNvPr>
          <p:cNvSpPr/>
          <p:nvPr/>
        </p:nvSpPr>
        <p:spPr>
          <a:xfrm>
            <a:off x="7880350" y="17562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144">
            <a:hlinkClick action="ppaction://hlinksldjump" r:id="rId5"/>
          </p:cNvPr>
          <p:cNvSpPr/>
          <p:nvPr/>
        </p:nvSpPr>
        <p:spPr>
          <a:xfrm>
            <a:off x="639175" y="87425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144">
            <a:hlinkClick action="ppaction://hlinksldjump" r:id="rId6"/>
          </p:cNvPr>
          <p:cNvSpPr/>
          <p:nvPr/>
        </p:nvSpPr>
        <p:spPr>
          <a:xfrm>
            <a:off x="7349650" y="175625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144">
            <a:hlinkClick action="ppaction://hlinksldjump" r:id="rId7"/>
          </p:cNvPr>
          <p:cNvSpPr/>
          <p:nvPr/>
        </p:nvSpPr>
        <p:spPr>
          <a:xfrm>
            <a:off x="6598450" y="17562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>
            <a:hlinkClick action="ppaction://hlinksldjump" r:id="rId4"/>
          </p:cNvPr>
          <p:cNvSpPr/>
          <p:nvPr/>
        </p:nvSpPr>
        <p:spPr>
          <a:xfrm>
            <a:off x="4151550" y="3380025"/>
            <a:ext cx="8541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6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6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6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6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6" name="Google Shape;226;p26"/>
          <p:cNvCxnSpPr/>
          <p:nvPr/>
        </p:nvCxnSpPr>
        <p:spPr>
          <a:xfrm rot="10800000">
            <a:off x="5048025" y="36103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7">
            <a:hlinkClick action="ppaction://hlinksldjump" r:id="rId4"/>
          </p:cNvPr>
          <p:cNvSpPr/>
          <p:nvPr/>
        </p:nvSpPr>
        <p:spPr>
          <a:xfrm>
            <a:off x="8146925" y="964400"/>
            <a:ext cx="21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7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7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7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7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7" name="Google Shape;237;p27"/>
          <p:cNvCxnSpPr/>
          <p:nvPr/>
        </p:nvCxnSpPr>
        <p:spPr>
          <a:xfrm rot="10800000">
            <a:off x="8262625" y="1231450"/>
            <a:ext cx="12900" cy="7341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8">
            <a:hlinkClick action="ppaction://hlinksldjump" r:id="rId4"/>
          </p:cNvPr>
          <p:cNvSpPr/>
          <p:nvPr/>
        </p:nvSpPr>
        <p:spPr>
          <a:xfrm>
            <a:off x="3729050" y="2066575"/>
            <a:ext cx="17175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8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8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8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8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8" name="Google Shape;248;p28"/>
          <p:cNvCxnSpPr/>
          <p:nvPr/>
        </p:nvCxnSpPr>
        <p:spPr>
          <a:xfrm rot="10800000">
            <a:off x="5446550" y="21959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9">
            <a:hlinkClick action="ppaction://hlinksldjump" r:id="rId4"/>
          </p:cNvPr>
          <p:cNvSpPr/>
          <p:nvPr/>
        </p:nvSpPr>
        <p:spPr>
          <a:xfrm>
            <a:off x="3729050" y="2764625"/>
            <a:ext cx="17175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9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9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9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9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9" name="Google Shape;259;p29"/>
          <p:cNvCxnSpPr/>
          <p:nvPr/>
        </p:nvCxnSpPr>
        <p:spPr>
          <a:xfrm rot="10800000">
            <a:off x="5446550" y="29031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0">
            <a:hlinkClick action="ppaction://hlinksldjump" r:id="rId4"/>
          </p:cNvPr>
          <p:cNvSpPr/>
          <p:nvPr/>
        </p:nvSpPr>
        <p:spPr>
          <a:xfrm>
            <a:off x="4151550" y="3389200"/>
            <a:ext cx="8541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0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0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0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0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0" name="Google Shape;270;p30"/>
          <p:cNvCxnSpPr/>
          <p:nvPr/>
        </p:nvCxnSpPr>
        <p:spPr>
          <a:xfrm rot="10800000">
            <a:off x="5005650" y="35467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1">
            <a:hlinkClick action="ppaction://hlinksldjump" r:id="rId4"/>
          </p:cNvPr>
          <p:cNvSpPr/>
          <p:nvPr/>
        </p:nvSpPr>
        <p:spPr>
          <a:xfrm>
            <a:off x="5970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1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1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1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1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1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1">
            <a:hlinkClick action="ppaction://hlinksldjump" r:id="rId10"/>
          </p:cNvPr>
          <p:cNvSpPr/>
          <p:nvPr/>
        </p:nvSpPr>
        <p:spPr>
          <a:xfrm>
            <a:off x="3697050" y="3455675"/>
            <a:ext cx="17373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1">
            <a:hlinkClick action="ppaction://hlinksldjump" r:id="rId11"/>
          </p:cNvPr>
          <p:cNvSpPr/>
          <p:nvPr/>
        </p:nvSpPr>
        <p:spPr>
          <a:xfrm>
            <a:off x="8021050" y="886025"/>
            <a:ext cx="4191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4" name="Google Shape;284;p31"/>
          <p:cNvCxnSpPr/>
          <p:nvPr/>
        </p:nvCxnSpPr>
        <p:spPr>
          <a:xfrm rot="10800000">
            <a:off x="5498075" y="36912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5" name="Google Shape;285;p31"/>
          <p:cNvSpPr txBox="1"/>
          <p:nvPr/>
        </p:nvSpPr>
        <p:spPr>
          <a:xfrm>
            <a:off x="6319150" y="3774950"/>
            <a:ext cx="146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Quiz Creation</a:t>
            </a:r>
            <a:endParaRPr/>
          </a:p>
        </p:txBody>
      </p:sp>
      <p:cxnSp>
        <p:nvCxnSpPr>
          <p:cNvPr id="286" name="Google Shape;286;p31"/>
          <p:cNvCxnSpPr/>
          <p:nvPr/>
        </p:nvCxnSpPr>
        <p:spPr>
          <a:xfrm flipH="1" rot="10800000">
            <a:off x="8247975" y="1191125"/>
            <a:ext cx="47700" cy="8571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7" name="Google Shape;287;p31"/>
          <p:cNvSpPr txBox="1"/>
          <p:nvPr/>
        </p:nvSpPr>
        <p:spPr>
          <a:xfrm>
            <a:off x="7678450" y="1956150"/>
            <a:ext cx="156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Close success message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Google Shape;65;p14"/>
          <p:cNvCxnSpPr/>
          <p:nvPr/>
        </p:nvCxnSpPr>
        <p:spPr>
          <a:xfrm rot="10800000">
            <a:off x="8208175" y="514475"/>
            <a:ext cx="0" cy="6321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" name="Google Shape;66;p14"/>
          <p:cNvSpPr txBox="1"/>
          <p:nvPr/>
        </p:nvSpPr>
        <p:spPr>
          <a:xfrm>
            <a:off x="7254175" y="1176500"/>
            <a:ext cx="1735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If the Quiz Maintainer does not have an account, one can be registered here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67" name="Google Shape;67;p14">
            <a:hlinkClick action="ppaction://hlinksldjump" r:id="rId4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>
            <a:hlinkClick action="ppaction://hlinksldjump" r:id="rId5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>
            <a:hlinkClick action="ppaction://hlinksldjump" r:id="rId6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>
            <a:hlinkClick action="ppaction://hlinksldjump" r:id="rId7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>
            <a:hlinkClick action="ppaction://hlinksldjump" r:id="rId8"/>
          </p:cNvPr>
          <p:cNvSpPr/>
          <p:nvPr/>
        </p:nvSpPr>
        <p:spPr>
          <a:xfrm>
            <a:off x="4054575" y="4267200"/>
            <a:ext cx="11022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2">
            <a:hlinkClick action="ppaction://hlinksldjump" r:id="rId4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2">
            <a:hlinkClick action="ppaction://hlinksldjump" r:id="rId5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2">
            <a:hlinkClick action="ppaction://hlinksldjump" r:id="rId6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2">
            <a:hlinkClick action="ppaction://hlinksldjump" r:id="rId7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2">
            <a:hlinkClick action="ppaction://hlinksldjump" r:id="rId8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8" name="Google Shape;298;p32"/>
          <p:cNvCxnSpPr/>
          <p:nvPr/>
        </p:nvCxnSpPr>
        <p:spPr>
          <a:xfrm rot="10800000">
            <a:off x="5498075" y="36912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9" name="Google Shape;299;p32"/>
          <p:cNvSpPr txBox="1"/>
          <p:nvPr/>
        </p:nvSpPr>
        <p:spPr>
          <a:xfrm>
            <a:off x="6319150" y="3774950"/>
            <a:ext cx="146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Quiz Creation</a:t>
            </a:r>
            <a:endParaRPr/>
          </a:p>
        </p:txBody>
      </p:sp>
      <p:cxnSp>
        <p:nvCxnSpPr>
          <p:cNvPr id="300" name="Google Shape;300;p32"/>
          <p:cNvCxnSpPr/>
          <p:nvPr/>
        </p:nvCxnSpPr>
        <p:spPr>
          <a:xfrm rot="10800000">
            <a:off x="7524125" y="514675"/>
            <a:ext cx="264600" cy="7161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1" name="Google Shape;301;p32"/>
          <p:cNvSpPr txBox="1"/>
          <p:nvPr/>
        </p:nvSpPr>
        <p:spPr>
          <a:xfrm>
            <a:off x="7274425" y="1230925"/>
            <a:ext cx="146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Quiz Creation</a:t>
            </a:r>
            <a:endParaRPr/>
          </a:p>
        </p:txBody>
      </p:sp>
      <p:sp>
        <p:nvSpPr>
          <p:cNvPr id="302" name="Google Shape;302;p32">
            <a:hlinkClick action="ppaction://hlinksldjump" r:id="rId9"/>
          </p:cNvPr>
          <p:cNvSpPr txBox="1"/>
          <p:nvPr/>
        </p:nvSpPr>
        <p:spPr>
          <a:xfrm>
            <a:off x="156150" y="4482200"/>
            <a:ext cx="1194000" cy="615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Switch to mobile view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3" name="Google Shape;303;p32">
            <a:hlinkClick action="ppaction://hlinksldjump" r:id="rId10"/>
          </p:cNvPr>
          <p:cNvSpPr/>
          <p:nvPr/>
        </p:nvSpPr>
        <p:spPr>
          <a:xfrm>
            <a:off x="3697050" y="3415850"/>
            <a:ext cx="17373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3625" y="0"/>
            <a:ext cx="237675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3">
            <a:hlinkClick action="ppaction://hlinksldjump" r:id="rId4"/>
          </p:cNvPr>
          <p:cNvSpPr/>
          <p:nvPr/>
        </p:nvSpPr>
        <p:spPr>
          <a:xfrm>
            <a:off x="5318000" y="110225"/>
            <a:ext cx="3489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0" name="Google Shape;310;p33"/>
          <p:cNvCxnSpPr/>
          <p:nvPr/>
        </p:nvCxnSpPr>
        <p:spPr>
          <a:xfrm rot="10800000">
            <a:off x="5540200" y="404225"/>
            <a:ext cx="264600" cy="7161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1" name="Google Shape;311;p33">
            <a:hlinkClick action="ppaction://hlinksldjump" r:id="rId5"/>
          </p:cNvPr>
          <p:cNvSpPr txBox="1"/>
          <p:nvPr/>
        </p:nvSpPr>
        <p:spPr>
          <a:xfrm>
            <a:off x="156150" y="4482200"/>
            <a:ext cx="1432800" cy="615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Switch to desktop view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2" name="Google Shape;312;p33"/>
          <p:cNvSpPr txBox="1"/>
          <p:nvPr/>
        </p:nvSpPr>
        <p:spPr>
          <a:xfrm>
            <a:off x="5648675" y="1120550"/>
            <a:ext cx="249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EIR2 Responsive web design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3624" y="0"/>
            <a:ext cx="2376750" cy="514357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4">
            <a:hlinkClick action="ppaction://hlinksldjump" r:id="rId4"/>
          </p:cNvPr>
          <p:cNvSpPr txBox="1"/>
          <p:nvPr/>
        </p:nvSpPr>
        <p:spPr>
          <a:xfrm>
            <a:off x="156150" y="4482200"/>
            <a:ext cx="1432800" cy="615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Switch to desktop view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9" name="Google Shape;319;p34">
            <a:hlinkClick action="ppaction://hlinksldjump" r:id="rId5"/>
          </p:cNvPr>
          <p:cNvSpPr/>
          <p:nvPr/>
        </p:nvSpPr>
        <p:spPr>
          <a:xfrm>
            <a:off x="3389200" y="18375"/>
            <a:ext cx="1019400" cy="51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4">
            <a:hlinkClick action="ppaction://hlinksldjump" r:id="rId6"/>
          </p:cNvPr>
          <p:cNvSpPr/>
          <p:nvPr/>
        </p:nvSpPr>
        <p:spPr>
          <a:xfrm>
            <a:off x="5261000" y="60575"/>
            <a:ext cx="3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6">
            <a:hlinkClick action="ppaction://hlinksldjump" r:id="rId4"/>
          </p:cNvPr>
          <p:cNvSpPr/>
          <p:nvPr/>
        </p:nvSpPr>
        <p:spPr>
          <a:xfrm>
            <a:off x="4142350" y="4574050"/>
            <a:ext cx="8541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6">
            <a:hlinkClick action="ppaction://hlinksldjump" r:id="rId5"/>
          </p:cNvPr>
          <p:cNvSpPr/>
          <p:nvPr/>
        </p:nvSpPr>
        <p:spPr>
          <a:xfrm>
            <a:off x="2654425" y="1524675"/>
            <a:ext cx="38577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6">
            <a:hlinkClick action="ppaction://hlinksldjump" r:id="rId6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6">
            <a:hlinkClick action="ppaction://hlinksldjump" r:id="rId7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6">
            <a:hlinkClick action="ppaction://hlinksldjump" r:id="rId8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6">
            <a:hlinkClick action="ppaction://hlinksldjump" r:id="rId9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6">
            <a:hlinkClick action="ppaction://hlinksldjump" r:id="rId10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7" name="Google Shape;337;p36"/>
          <p:cNvCxnSpPr/>
          <p:nvPr/>
        </p:nvCxnSpPr>
        <p:spPr>
          <a:xfrm rot="10800000">
            <a:off x="4996450" y="47591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8" name="Google Shape;338;p36"/>
          <p:cNvCxnSpPr/>
          <p:nvPr/>
        </p:nvCxnSpPr>
        <p:spPr>
          <a:xfrm flipH="1" rot="10800000">
            <a:off x="1819963" y="1711875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9" name="Google Shape;339;p36"/>
          <p:cNvSpPr txBox="1"/>
          <p:nvPr/>
        </p:nvSpPr>
        <p:spPr>
          <a:xfrm>
            <a:off x="84175" y="1189575"/>
            <a:ext cx="1735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[FR1]:</a:t>
            </a:r>
            <a:r>
              <a:rPr lang="en-GB">
                <a:solidFill>
                  <a:srgbClr val="666666"/>
                </a:solidFill>
              </a:rPr>
              <a:t> The quiz maintainer is able to create a quiz with a title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340" name="Google Shape;340;p36"/>
          <p:cNvCxnSpPr/>
          <p:nvPr/>
        </p:nvCxnSpPr>
        <p:spPr>
          <a:xfrm rot="10800000">
            <a:off x="6512113" y="3108050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1" name="Google Shape;341;p36"/>
          <p:cNvSpPr txBox="1"/>
          <p:nvPr/>
        </p:nvSpPr>
        <p:spPr>
          <a:xfrm>
            <a:off x="7274425" y="2585750"/>
            <a:ext cx="1735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[FR1]:</a:t>
            </a:r>
            <a:r>
              <a:rPr lang="en-GB">
                <a:solidFill>
                  <a:srgbClr val="666666"/>
                </a:solidFill>
              </a:rPr>
              <a:t> The quiz maintainer can enter a description for the quiz here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342" name="Google Shape;342;p36"/>
          <p:cNvCxnSpPr/>
          <p:nvPr/>
        </p:nvCxnSpPr>
        <p:spPr>
          <a:xfrm rot="10800000">
            <a:off x="6558913" y="4302550"/>
            <a:ext cx="703500" cy="153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36"/>
          <p:cNvSpPr txBox="1"/>
          <p:nvPr/>
        </p:nvSpPr>
        <p:spPr>
          <a:xfrm>
            <a:off x="7274425" y="3931450"/>
            <a:ext cx="173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[FR4]:</a:t>
            </a:r>
            <a:r>
              <a:rPr lang="en-GB">
                <a:solidFill>
                  <a:srgbClr val="666666"/>
                </a:solidFill>
              </a:rPr>
              <a:t> The default question time is 30; this can be altered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344" name="Google Shape;344;p36"/>
          <p:cNvCxnSpPr/>
          <p:nvPr/>
        </p:nvCxnSpPr>
        <p:spPr>
          <a:xfrm rot="10800000">
            <a:off x="6512125" y="17741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5" name="Google Shape;345;p36"/>
          <p:cNvSpPr txBox="1"/>
          <p:nvPr/>
        </p:nvSpPr>
        <p:spPr>
          <a:xfrm>
            <a:off x="248000" y="2755488"/>
            <a:ext cx="18279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USE CASE 1.2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Quiz Maintainer create quiz</a:t>
            </a:r>
            <a:endParaRPr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7">
            <a:hlinkClick action="ppaction://hlinksldjump" r:id="rId4"/>
          </p:cNvPr>
          <p:cNvSpPr/>
          <p:nvPr/>
        </p:nvSpPr>
        <p:spPr>
          <a:xfrm>
            <a:off x="2654425" y="1524675"/>
            <a:ext cx="38577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7">
            <a:hlinkClick action="ppaction://hlinksldjump" r:id="rId5"/>
          </p:cNvPr>
          <p:cNvSpPr/>
          <p:nvPr/>
        </p:nvSpPr>
        <p:spPr>
          <a:xfrm>
            <a:off x="8091825" y="936850"/>
            <a:ext cx="275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7">
            <a:hlinkClick action="ppaction://hlinksldjump" r:id="rId6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7">
            <a:hlinkClick action="ppaction://hlinksldjump" r:id="rId7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7">
            <a:hlinkClick action="ppaction://hlinksldjump" r:id="rId8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7">
            <a:hlinkClick action="ppaction://hlinksldjump" r:id="rId9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7">
            <a:hlinkClick action="ppaction://hlinksldjump" r:id="rId10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8" name="Google Shape;358;p37"/>
          <p:cNvCxnSpPr/>
          <p:nvPr/>
        </p:nvCxnSpPr>
        <p:spPr>
          <a:xfrm flipH="1" rot="10800000">
            <a:off x="8229600" y="1221500"/>
            <a:ext cx="5700" cy="7716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9" name="Google Shape;359;p37"/>
          <p:cNvCxnSpPr/>
          <p:nvPr/>
        </p:nvCxnSpPr>
        <p:spPr>
          <a:xfrm rot="10800000">
            <a:off x="6512125" y="17741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0" name="Google Shape;360;p37"/>
          <p:cNvSpPr txBox="1"/>
          <p:nvPr/>
        </p:nvSpPr>
        <p:spPr>
          <a:xfrm>
            <a:off x="7577425" y="1979088"/>
            <a:ext cx="14328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[FR1] Check if the title to the new quiz is given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361" name="Google Shape;361;p37"/>
          <p:cNvSpPr/>
          <p:nvPr/>
        </p:nvSpPr>
        <p:spPr>
          <a:xfrm>
            <a:off x="3986225" y="3967850"/>
            <a:ext cx="1194000" cy="633900"/>
          </a:xfrm>
          <a:prstGeom prst="rect">
            <a:avLst/>
          </a:prstGeom>
          <a:solidFill>
            <a:srgbClr val="FFF4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2" name="Google Shape;362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057313" y="4455848"/>
            <a:ext cx="1029375" cy="58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570275" y="3854779"/>
            <a:ext cx="3941850" cy="447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8">
            <a:hlinkClick action="ppaction://hlinksldjump" r:id="rId4"/>
          </p:cNvPr>
          <p:cNvSpPr/>
          <p:nvPr/>
        </p:nvSpPr>
        <p:spPr>
          <a:xfrm>
            <a:off x="2654425" y="2479900"/>
            <a:ext cx="3857700" cy="12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8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8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8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8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8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5" name="Google Shape;375;p38"/>
          <p:cNvCxnSpPr/>
          <p:nvPr/>
        </p:nvCxnSpPr>
        <p:spPr>
          <a:xfrm rot="10800000">
            <a:off x="6512125" y="32136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9">
            <a:hlinkClick action="ppaction://hlinksldjump" r:id="rId4"/>
          </p:cNvPr>
          <p:cNvSpPr/>
          <p:nvPr/>
        </p:nvSpPr>
        <p:spPr>
          <a:xfrm>
            <a:off x="4160725" y="4574050"/>
            <a:ext cx="8451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9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9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9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9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9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7" name="Google Shape;387;p39"/>
          <p:cNvCxnSpPr/>
          <p:nvPr/>
        </p:nvCxnSpPr>
        <p:spPr>
          <a:xfrm rot="10800000">
            <a:off x="5005825" y="47591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0">
            <a:hlinkClick action="ppaction://hlinksldjump" r:id="rId4"/>
          </p:cNvPr>
          <p:cNvSpPr/>
          <p:nvPr/>
        </p:nvSpPr>
        <p:spPr>
          <a:xfrm>
            <a:off x="3177950" y="1846150"/>
            <a:ext cx="20574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0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0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0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0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0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9" name="Google Shape;399;p40"/>
          <p:cNvCxnSpPr/>
          <p:nvPr/>
        </p:nvCxnSpPr>
        <p:spPr>
          <a:xfrm rot="10800000">
            <a:off x="5272100" y="20104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0" name="Google Shape;400;p40"/>
          <p:cNvCxnSpPr/>
          <p:nvPr/>
        </p:nvCxnSpPr>
        <p:spPr>
          <a:xfrm rot="10800000">
            <a:off x="5002000" y="43947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1" name="Google Shape;401;p40">
            <a:hlinkClick action="ppaction://hlinksldjump" r:id="rId10"/>
          </p:cNvPr>
          <p:cNvSpPr/>
          <p:nvPr/>
        </p:nvSpPr>
        <p:spPr>
          <a:xfrm>
            <a:off x="4151550" y="4206650"/>
            <a:ext cx="881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0"/>
          <p:cNvSpPr txBox="1"/>
          <p:nvPr/>
        </p:nvSpPr>
        <p:spPr>
          <a:xfrm>
            <a:off x="5720800" y="4482200"/>
            <a:ext cx="146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Error case</a:t>
            </a:r>
            <a:endParaRPr/>
          </a:p>
        </p:txBody>
      </p:sp>
      <p:cxnSp>
        <p:nvCxnSpPr>
          <p:cNvPr id="403" name="Google Shape;403;p40"/>
          <p:cNvCxnSpPr/>
          <p:nvPr/>
        </p:nvCxnSpPr>
        <p:spPr>
          <a:xfrm flipH="1" rot="10800000">
            <a:off x="2323613" y="1265675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4" name="Google Shape;404;p40"/>
          <p:cNvSpPr txBox="1"/>
          <p:nvPr/>
        </p:nvSpPr>
        <p:spPr>
          <a:xfrm>
            <a:off x="587825" y="743375"/>
            <a:ext cx="1735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[FR2]:</a:t>
            </a:r>
            <a:r>
              <a:rPr lang="en-GB">
                <a:solidFill>
                  <a:srgbClr val="666666"/>
                </a:solidFill>
              </a:rPr>
              <a:t> The quiz maintainer can create a multiple choice quiz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405" name="Google Shape;405;p40"/>
          <p:cNvCxnSpPr>
            <a:stCxn id="406" idx="3"/>
          </p:cNvCxnSpPr>
          <p:nvPr/>
        </p:nvCxnSpPr>
        <p:spPr>
          <a:xfrm flipH="1" rot="10800000">
            <a:off x="2354150" y="1992100"/>
            <a:ext cx="786900" cy="269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6" name="Google Shape;406;p40"/>
          <p:cNvSpPr txBox="1"/>
          <p:nvPr/>
        </p:nvSpPr>
        <p:spPr>
          <a:xfrm>
            <a:off x="618350" y="1846150"/>
            <a:ext cx="173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[FR2]:</a:t>
            </a:r>
            <a:r>
              <a:rPr lang="en-GB">
                <a:solidFill>
                  <a:srgbClr val="666666"/>
                </a:solidFill>
              </a:rPr>
              <a:t> A question must be entered in the box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407" name="Google Shape;407;p40"/>
          <p:cNvCxnSpPr/>
          <p:nvPr/>
        </p:nvCxnSpPr>
        <p:spPr>
          <a:xfrm rot="10800000">
            <a:off x="6027638" y="1992100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8" name="Google Shape;408;p40"/>
          <p:cNvSpPr txBox="1"/>
          <p:nvPr/>
        </p:nvSpPr>
        <p:spPr>
          <a:xfrm>
            <a:off x="6714175" y="1577500"/>
            <a:ext cx="173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[FR2]:</a:t>
            </a:r>
            <a:r>
              <a:rPr lang="en-GB">
                <a:solidFill>
                  <a:srgbClr val="666666"/>
                </a:solidFill>
              </a:rPr>
              <a:t> A mark can be set for the question here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409" name="Google Shape;409;p40"/>
          <p:cNvCxnSpPr/>
          <p:nvPr/>
        </p:nvCxnSpPr>
        <p:spPr>
          <a:xfrm rot="10800000">
            <a:off x="6027638" y="2930625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0" name="Google Shape;410;p40"/>
          <p:cNvSpPr txBox="1"/>
          <p:nvPr/>
        </p:nvSpPr>
        <p:spPr>
          <a:xfrm>
            <a:off x="6714175" y="2408800"/>
            <a:ext cx="1735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[FR2]:</a:t>
            </a:r>
            <a:r>
              <a:rPr lang="en-GB">
                <a:solidFill>
                  <a:srgbClr val="666666"/>
                </a:solidFill>
              </a:rPr>
              <a:t> Multiple choices can be set. The minimum is 2. Check the correct answers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411" name="Google Shape;411;p40"/>
          <p:cNvCxnSpPr/>
          <p:nvPr/>
        </p:nvCxnSpPr>
        <p:spPr>
          <a:xfrm flipH="1" rot="10800000">
            <a:off x="2354138" y="3778125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2" name="Google Shape;412;p40"/>
          <p:cNvSpPr txBox="1"/>
          <p:nvPr/>
        </p:nvSpPr>
        <p:spPr>
          <a:xfrm>
            <a:off x="618350" y="3255825"/>
            <a:ext cx="1735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[FR2]:</a:t>
            </a:r>
            <a:r>
              <a:rPr lang="en-GB">
                <a:solidFill>
                  <a:srgbClr val="666666"/>
                </a:solidFill>
              </a:rPr>
              <a:t> An </a:t>
            </a:r>
            <a:r>
              <a:rPr lang="en-GB">
                <a:solidFill>
                  <a:srgbClr val="666666"/>
                </a:solidFill>
              </a:rPr>
              <a:t>accompanying</a:t>
            </a:r>
            <a:r>
              <a:rPr lang="en-GB">
                <a:solidFill>
                  <a:srgbClr val="666666"/>
                </a:solidFill>
              </a:rPr>
              <a:t> image can be uploaded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413" name="Google Shape;413;p40"/>
          <p:cNvCxnSpPr>
            <a:stCxn id="414" idx="3"/>
          </p:cNvCxnSpPr>
          <p:nvPr/>
        </p:nvCxnSpPr>
        <p:spPr>
          <a:xfrm flipH="1" rot="10800000">
            <a:off x="2323625" y="4489550"/>
            <a:ext cx="786900" cy="269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4" name="Google Shape;414;p40"/>
          <p:cNvSpPr txBox="1"/>
          <p:nvPr/>
        </p:nvSpPr>
        <p:spPr>
          <a:xfrm>
            <a:off x="587825" y="4266650"/>
            <a:ext cx="1735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666666"/>
                </a:solidFill>
              </a:rPr>
              <a:t>[FR4]:</a:t>
            </a:r>
            <a:r>
              <a:rPr lang="en-GB" sz="1300">
                <a:solidFill>
                  <a:srgbClr val="666666"/>
                </a:solidFill>
              </a:rPr>
              <a:t> The default timer is applied. This can be changed on as needed</a:t>
            </a:r>
            <a:endParaRPr sz="1300">
              <a:solidFill>
                <a:srgbClr val="666666"/>
              </a:solidFill>
            </a:endParaRPr>
          </a:p>
        </p:txBody>
      </p:sp>
      <p:sp>
        <p:nvSpPr>
          <p:cNvPr id="415" name="Google Shape;415;p40"/>
          <p:cNvSpPr txBox="1"/>
          <p:nvPr/>
        </p:nvSpPr>
        <p:spPr>
          <a:xfrm>
            <a:off x="6420200" y="514388"/>
            <a:ext cx="18279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USE CASE 1.2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Quiz Maintainer create quiz</a:t>
            </a:r>
            <a:endParaRPr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1" name="Google Shape;421;p41"/>
          <p:cNvCxnSpPr/>
          <p:nvPr/>
        </p:nvCxnSpPr>
        <p:spPr>
          <a:xfrm rot="10800000">
            <a:off x="8257300" y="1248025"/>
            <a:ext cx="36600" cy="10941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2" name="Google Shape;422;p41">
            <a:hlinkClick action="ppaction://hlinksldjump" r:id="rId4"/>
          </p:cNvPr>
          <p:cNvSpPr/>
          <p:nvPr/>
        </p:nvSpPr>
        <p:spPr>
          <a:xfrm>
            <a:off x="8091825" y="936850"/>
            <a:ext cx="2664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1">
            <a:hlinkClick action="ppaction://hlinksldjump" r:id="rId5"/>
          </p:cNvPr>
          <p:cNvSpPr/>
          <p:nvPr/>
        </p:nvSpPr>
        <p:spPr>
          <a:xfrm>
            <a:off x="3177950" y="1846150"/>
            <a:ext cx="20574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4" name="Google Shape;424;p41"/>
          <p:cNvCxnSpPr/>
          <p:nvPr/>
        </p:nvCxnSpPr>
        <p:spPr>
          <a:xfrm rot="10800000">
            <a:off x="5272100" y="20104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5" name="Google Shape;425;p41"/>
          <p:cNvSpPr txBox="1"/>
          <p:nvPr/>
        </p:nvSpPr>
        <p:spPr>
          <a:xfrm>
            <a:off x="6925350" y="2332950"/>
            <a:ext cx="1983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[FR2] </a:t>
            </a:r>
            <a:r>
              <a:rPr lang="en-GB"/>
              <a:t>Check if the new question has the question text, two or more possible answers, an indication of which answers are correct, a mark for each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p15"/>
          <p:cNvCxnSpPr/>
          <p:nvPr/>
        </p:nvCxnSpPr>
        <p:spPr>
          <a:xfrm rot="10800000">
            <a:off x="5057200" y="45196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" name="Google Shape;78;p15"/>
          <p:cNvCxnSpPr/>
          <p:nvPr/>
        </p:nvCxnSpPr>
        <p:spPr>
          <a:xfrm rot="10800000">
            <a:off x="5020500" y="4410550"/>
            <a:ext cx="1000800" cy="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" name="Google Shape;79;p15"/>
          <p:cNvSpPr txBox="1"/>
          <p:nvPr/>
        </p:nvSpPr>
        <p:spPr>
          <a:xfrm>
            <a:off x="1517400" y="2116875"/>
            <a:ext cx="173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User fills in text boxes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6021300" y="3995350"/>
            <a:ext cx="173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Click the button once forms are filled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81" name="Google Shape;81;p15">
            <a:hlinkClick action="ppaction://hlinksldjump" r:id="rId4"/>
          </p:cNvPr>
          <p:cNvSpPr/>
          <p:nvPr/>
        </p:nvSpPr>
        <p:spPr>
          <a:xfrm>
            <a:off x="3704100" y="1752125"/>
            <a:ext cx="17358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>
            <a:hlinkClick action="ppaction://hlinksldjump" r:id="rId5"/>
          </p:cNvPr>
          <p:cNvSpPr/>
          <p:nvPr/>
        </p:nvSpPr>
        <p:spPr>
          <a:xfrm>
            <a:off x="4161250" y="4254200"/>
            <a:ext cx="843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>
            <a:hlinkClick action="ppaction://hlinksldjump" r:id="rId6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>
            <a:hlinkClick action="ppaction://hlinksldjump" r:id="rId7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>
            <a:hlinkClick action="ppaction://hlinksldjump" r:id="rId8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>
            <a:hlinkClick action="ppaction://hlinksldjump" r:id="rId9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" name="Google Shape;87;p15"/>
          <p:cNvCxnSpPr/>
          <p:nvPr/>
        </p:nvCxnSpPr>
        <p:spPr>
          <a:xfrm rot="10800000">
            <a:off x="5536075" y="18978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" name="Google Shape;88;p15"/>
          <p:cNvSpPr txBox="1"/>
          <p:nvPr/>
        </p:nvSpPr>
        <p:spPr>
          <a:xfrm>
            <a:off x="5776000" y="4581400"/>
            <a:ext cx="10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Error case</a:t>
            </a:r>
            <a:endParaRPr/>
          </a:p>
        </p:txBody>
      </p:sp>
      <p:sp>
        <p:nvSpPr>
          <p:cNvPr id="89" name="Google Shape;89;p15"/>
          <p:cNvSpPr txBox="1"/>
          <p:nvPr/>
        </p:nvSpPr>
        <p:spPr>
          <a:xfrm>
            <a:off x="6209550" y="1946450"/>
            <a:ext cx="135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Register</a:t>
            </a:r>
            <a:endParaRPr/>
          </a:p>
        </p:txBody>
      </p:sp>
      <p:sp>
        <p:nvSpPr>
          <p:cNvPr id="90" name="Google Shape;90;p15"/>
          <p:cNvSpPr txBox="1"/>
          <p:nvPr/>
        </p:nvSpPr>
        <p:spPr>
          <a:xfrm>
            <a:off x="311700" y="880575"/>
            <a:ext cx="18279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USE CASE 1.0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Quiz Maintainer account creation</a:t>
            </a:r>
            <a:endParaRPr b="1"/>
          </a:p>
        </p:txBody>
      </p:sp>
      <p:sp>
        <p:nvSpPr>
          <p:cNvPr id="91" name="Google Shape;91;p15"/>
          <p:cNvSpPr txBox="1"/>
          <p:nvPr/>
        </p:nvSpPr>
        <p:spPr>
          <a:xfrm>
            <a:off x="311700" y="2797175"/>
            <a:ext cx="18279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USE CASE 2.0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Quiz Master account creation</a:t>
            </a:r>
            <a:endParaRPr b="1"/>
          </a:p>
        </p:txBody>
      </p:sp>
      <p:cxnSp>
        <p:nvCxnSpPr>
          <p:cNvPr id="92" name="Google Shape;92;p15"/>
          <p:cNvCxnSpPr>
            <a:stCxn id="79" idx="3"/>
            <a:endCxn id="81" idx="1"/>
          </p:cNvCxnSpPr>
          <p:nvPr/>
        </p:nvCxnSpPr>
        <p:spPr>
          <a:xfrm flipH="1" rot="10800000">
            <a:off x="3253200" y="1914675"/>
            <a:ext cx="450900" cy="51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" name="Google Shape;93;p15"/>
          <p:cNvCxnSpPr>
            <a:stCxn id="79" idx="3"/>
          </p:cNvCxnSpPr>
          <p:nvPr/>
        </p:nvCxnSpPr>
        <p:spPr>
          <a:xfrm>
            <a:off x="3253200" y="2424675"/>
            <a:ext cx="450000" cy="11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" name="Google Shape;94;p15"/>
          <p:cNvCxnSpPr>
            <a:stCxn id="79" idx="3"/>
          </p:cNvCxnSpPr>
          <p:nvPr/>
        </p:nvCxnSpPr>
        <p:spPr>
          <a:xfrm>
            <a:off x="3253200" y="2424675"/>
            <a:ext cx="436800" cy="74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5"/>
          <p:cNvCxnSpPr>
            <a:stCxn id="79" idx="3"/>
          </p:cNvCxnSpPr>
          <p:nvPr/>
        </p:nvCxnSpPr>
        <p:spPr>
          <a:xfrm>
            <a:off x="3253200" y="2424675"/>
            <a:ext cx="456900" cy="147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2">
            <a:hlinkClick action="ppaction://hlinksldjump" r:id="rId4"/>
          </p:cNvPr>
          <p:cNvSpPr/>
          <p:nvPr/>
        </p:nvSpPr>
        <p:spPr>
          <a:xfrm>
            <a:off x="5345575" y="1855325"/>
            <a:ext cx="6246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2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2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2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2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2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7" name="Google Shape;437;p42"/>
          <p:cNvCxnSpPr/>
          <p:nvPr/>
        </p:nvCxnSpPr>
        <p:spPr>
          <a:xfrm rot="10800000">
            <a:off x="6012425" y="20104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3">
            <a:hlinkClick action="ppaction://hlinksldjump" r:id="rId4"/>
          </p:cNvPr>
          <p:cNvSpPr/>
          <p:nvPr/>
        </p:nvSpPr>
        <p:spPr>
          <a:xfrm>
            <a:off x="3444300" y="2516650"/>
            <a:ext cx="25167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3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3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3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3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3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9" name="Google Shape;449;p43"/>
          <p:cNvCxnSpPr/>
          <p:nvPr/>
        </p:nvCxnSpPr>
        <p:spPr>
          <a:xfrm rot="10800000">
            <a:off x="5900125" y="26282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4">
            <a:hlinkClick action="ppaction://hlinksldjump" r:id="rId4"/>
          </p:cNvPr>
          <p:cNvSpPr/>
          <p:nvPr/>
        </p:nvSpPr>
        <p:spPr>
          <a:xfrm>
            <a:off x="3453500" y="2994250"/>
            <a:ext cx="25074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4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4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4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4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44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1" name="Google Shape;461;p44"/>
          <p:cNvCxnSpPr/>
          <p:nvPr/>
        </p:nvCxnSpPr>
        <p:spPr>
          <a:xfrm rot="10800000">
            <a:off x="6003250" y="31677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23875"/>
            <a:ext cx="9144000" cy="5667378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45">
            <a:hlinkClick action="ppaction://hlinksldjump" r:id="rId4"/>
          </p:cNvPr>
          <p:cNvSpPr/>
          <p:nvPr/>
        </p:nvSpPr>
        <p:spPr>
          <a:xfrm>
            <a:off x="3462675" y="2955675"/>
            <a:ext cx="25074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8" name="Google Shape;468;p45"/>
          <p:cNvCxnSpPr/>
          <p:nvPr/>
        </p:nvCxnSpPr>
        <p:spPr>
          <a:xfrm rot="10800000">
            <a:off x="5970075" y="31309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9" name="Google Shape;469;p45"/>
          <p:cNvCxnSpPr/>
          <p:nvPr/>
        </p:nvCxnSpPr>
        <p:spPr>
          <a:xfrm rot="10800000">
            <a:off x="6083688" y="2570700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0" name="Google Shape;470;p45"/>
          <p:cNvSpPr txBox="1"/>
          <p:nvPr/>
        </p:nvSpPr>
        <p:spPr>
          <a:xfrm>
            <a:off x="6770225" y="2156100"/>
            <a:ext cx="173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[FR2]:</a:t>
            </a:r>
            <a:r>
              <a:rPr lang="en-GB">
                <a:solidFill>
                  <a:srgbClr val="666666"/>
                </a:solidFill>
              </a:rPr>
              <a:t> Additional answers are added as needed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-1052500"/>
            <a:ext cx="9144000" cy="6196026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6">
            <a:hlinkClick action="ppaction://hlinksldjump" r:id="rId4"/>
          </p:cNvPr>
          <p:cNvSpPr/>
          <p:nvPr/>
        </p:nvSpPr>
        <p:spPr>
          <a:xfrm>
            <a:off x="3462675" y="2953850"/>
            <a:ext cx="24891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7" name="Google Shape;477;p46"/>
          <p:cNvCxnSpPr/>
          <p:nvPr/>
        </p:nvCxnSpPr>
        <p:spPr>
          <a:xfrm rot="10800000">
            <a:off x="5951775" y="30850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8" name="Google Shape;478;p46"/>
          <p:cNvCxnSpPr/>
          <p:nvPr/>
        </p:nvCxnSpPr>
        <p:spPr>
          <a:xfrm rot="10800000">
            <a:off x="6083688" y="2570700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9" name="Google Shape;479;p46"/>
          <p:cNvSpPr txBox="1"/>
          <p:nvPr/>
        </p:nvSpPr>
        <p:spPr>
          <a:xfrm>
            <a:off x="6770225" y="2156100"/>
            <a:ext cx="173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[FR2]:</a:t>
            </a:r>
            <a:r>
              <a:rPr lang="en-GB">
                <a:solidFill>
                  <a:srgbClr val="666666"/>
                </a:solidFill>
              </a:rPr>
              <a:t> Additional answers are added as needed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-1090625"/>
            <a:ext cx="9144000" cy="62341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5" name="Google Shape;485;p47"/>
          <p:cNvCxnSpPr/>
          <p:nvPr/>
        </p:nvCxnSpPr>
        <p:spPr>
          <a:xfrm rot="10800000">
            <a:off x="3330450" y="20747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6" name="Google Shape;486;p47">
            <a:hlinkClick action="ppaction://hlinksldjump" r:id="rId4"/>
          </p:cNvPr>
          <p:cNvSpPr/>
          <p:nvPr/>
        </p:nvSpPr>
        <p:spPr>
          <a:xfrm>
            <a:off x="3150400" y="1925150"/>
            <a:ext cx="2295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47"/>
          <p:cNvSpPr txBox="1"/>
          <p:nvPr/>
        </p:nvSpPr>
        <p:spPr>
          <a:xfrm>
            <a:off x="657025" y="2037475"/>
            <a:ext cx="179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[FR2] Indicate a correct answer</a:t>
            </a:r>
            <a:endParaRPr/>
          </a:p>
        </p:txBody>
      </p:sp>
      <p:cxnSp>
        <p:nvCxnSpPr>
          <p:cNvPr id="488" name="Google Shape;488;p47"/>
          <p:cNvCxnSpPr>
            <a:stCxn id="487" idx="3"/>
            <a:endCxn id="486" idx="1"/>
          </p:cNvCxnSpPr>
          <p:nvPr/>
        </p:nvCxnSpPr>
        <p:spPr>
          <a:xfrm flipH="1" rot="10800000">
            <a:off x="2448925" y="2039875"/>
            <a:ext cx="701400" cy="30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1219200"/>
            <a:ext cx="9144000" cy="6362707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48">
            <a:hlinkClick action="ppaction://hlinksldjump" r:id="rId4"/>
          </p:cNvPr>
          <p:cNvSpPr/>
          <p:nvPr/>
        </p:nvSpPr>
        <p:spPr>
          <a:xfrm>
            <a:off x="3177950" y="3462675"/>
            <a:ext cx="28107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5" name="Google Shape;495;p48"/>
          <p:cNvCxnSpPr/>
          <p:nvPr/>
        </p:nvCxnSpPr>
        <p:spPr>
          <a:xfrm rot="10800000">
            <a:off x="5988650" y="35994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-1138225"/>
            <a:ext cx="9144000" cy="6281718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49">
            <a:hlinkClick action="ppaction://hlinksldjump" r:id="rId4"/>
          </p:cNvPr>
          <p:cNvSpPr/>
          <p:nvPr/>
        </p:nvSpPr>
        <p:spPr>
          <a:xfrm>
            <a:off x="3168775" y="4228700"/>
            <a:ext cx="8175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2" name="Google Shape;502;p49"/>
          <p:cNvCxnSpPr/>
          <p:nvPr/>
        </p:nvCxnSpPr>
        <p:spPr>
          <a:xfrm rot="10800000">
            <a:off x="3986275" y="43772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-1181100"/>
            <a:ext cx="9144000" cy="6324587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50">
            <a:hlinkClick action="ppaction://hlinksldjump" r:id="rId4"/>
          </p:cNvPr>
          <p:cNvSpPr/>
          <p:nvPr/>
        </p:nvSpPr>
        <p:spPr>
          <a:xfrm>
            <a:off x="4142350" y="4169900"/>
            <a:ext cx="8634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9" name="Google Shape;509;p50"/>
          <p:cNvCxnSpPr/>
          <p:nvPr/>
        </p:nvCxnSpPr>
        <p:spPr>
          <a:xfrm rot="10800000">
            <a:off x="5005750" y="43643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1">
            <a:hlinkClick action="ppaction://hlinksldjump" r:id="rId4"/>
          </p:cNvPr>
          <p:cNvSpPr/>
          <p:nvPr/>
        </p:nvSpPr>
        <p:spPr>
          <a:xfrm>
            <a:off x="3168775" y="1138925"/>
            <a:ext cx="2829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51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51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51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51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51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1" name="Google Shape;521;p51"/>
          <p:cNvCxnSpPr/>
          <p:nvPr/>
        </p:nvCxnSpPr>
        <p:spPr>
          <a:xfrm rot="10800000">
            <a:off x="5997775" y="13583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2" name="Google Shape;522;p51"/>
          <p:cNvCxnSpPr/>
          <p:nvPr/>
        </p:nvCxnSpPr>
        <p:spPr>
          <a:xfrm>
            <a:off x="2505788" y="4621200"/>
            <a:ext cx="717600" cy="171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3" name="Google Shape;523;p51"/>
          <p:cNvSpPr txBox="1"/>
          <p:nvPr/>
        </p:nvSpPr>
        <p:spPr>
          <a:xfrm>
            <a:off x="770000" y="4096800"/>
            <a:ext cx="1735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[FR6]:</a:t>
            </a:r>
            <a:r>
              <a:rPr lang="en-GB">
                <a:solidFill>
                  <a:srgbClr val="666666"/>
                </a:solidFill>
              </a:rPr>
              <a:t> The navigation bar can be used to edit questions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p16"/>
          <p:cNvCxnSpPr/>
          <p:nvPr/>
        </p:nvCxnSpPr>
        <p:spPr>
          <a:xfrm rot="10800000">
            <a:off x="8261625" y="1226375"/>
            <a:ext cx="53700" cy="606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" name="Google Shape;102;p16"/>
          <p:cNvSpPr txBox="1"/>
          <p:nvPr/>
        </p:nvSpPr>
        <p:spPr>
          <a:xfrm>
            <a:off x="7288075" y="1861200"/>
            <a:ext cx="1672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An error message will be returned if either box is left blank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03" name="Google Shape;103;p16">
            <a:hlinkClick action="ppaction://hlinksldjump" r:id="rId4"/>
          </p:cNvPr>
          <p:cNvSpPr/>
          <p:nvPr/>
        </p:nvSpPr>
        <p:spPr>
          <a:xfrm>
            <a:off x="8123400" y="949050"/>
            <a:ext cx="2388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52">
            <a:hlinkClick action="ppaction://hlinksldjump" r:id="rId4"/>
          </p:cNvPr>
          <p:cNvSpPr/>
          <p:nvPr/>
        </p:nvSpPr>
        <p:spPr>
          <a:xfrm>
            <a:off x="3122850" y="1432825"/>
            <a:ext cx="29208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52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52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52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52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52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5" name="Google Shape;535;p52"/>
          <p:cNvCxnSpPr/>
          <p:nvPr/>
        </p:nvCxnSpPr>
        <p:spPr>
          <a:xfrm rot="10800000">
            <a:off x="6043650" y="15971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6" name="Google Shape;536;p52"/>
          <p:cNvCxnSpPr/>
          <p:nvPr/>
        </p:nvCxnSpPr>
        <p:spPr>
          <a:xfrm flipH="1" rot="10800000">
            <a:off x="2372538" y="1301325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7" name="Google Shape;537;p52"/>
          <p:cNvSpPr txBox="1"/>
          <p:nvPr/>
        </p:nvSpPr>
        <p:spPr>
          <a:xfrm>
            <a:off x="587825" y="886725"/>
            <a:ext cx="1735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[FR3]:</a:t>
            </a:r>
            <a:r>
              <a:rPr lang="en-GB">
                <a:solidFill>
                  <a:srgbClr val="666666"/>
                </a:solidFill>
              </a:rPr>
              <a:t> The quiz </a:t>
            </a:r>
            <a:r>
              <a:rPr lang="en-GB">
                <a:solidFill>
                  <a:srgbClr val="666666"/>
                </a:solidFill>
              </a:rPr>
              <a:t>maintainer</a:t>
            </a:r>
            <a:r>
              <a:rPr lang="en-GB">
                <a:solidFill>
                  <a:srgbClr val="666666"/>
                </a:solidFill>
              </a:rPr>
              <a:t> can choose to create a true or false question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3">
            <a:hlinkClick action="ppaction://hlinksldjump" r:id="rId4"/>
          </p:cNvPr>
          <p:cNvSpPr/>
          <p:nvPr/>
        </p:nvSpPr>
        <p:spPr>
          <a:xfrm>
            <a:off x="4160725" y="4013775"/>
            <a:ext cx="8451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53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53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53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53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53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9" name="Google Shape;549;p53"/>
          <p:cNvCxnSpPr/>
          <p:nvPr/>
        </p:nvCxnSpPr>
        <p:spPr>
          <a:xfrm rot="10800000">
            <a:off x="5005825" y="41805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0" name="Google Shape;550;p53">
            <a:hlinkClick action="ppaction://hlinksldjump" r:id="rId10"/>
          </p:cNvPr>
          <p:cNvSpPr/>
          <p:nvPr/>
        </p:nvSpPr>
        <p:spPr>
          <a:xfrm>
            <a:off x="3177950" y="2121700"/>
            <a:ext cx="20481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1" name="Google Shape;551;p53"/>
          <p:cNvCxnSpPr/>
          <p:nvPr/>
        </p:nvCxnSpPr>
        <p:spPr>
          <a:xfrm rot="10800000">
            <a:off x="5220350" y="23527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2" name="Google Shape;552;p53"/>
          <p:cNvSpPr txBox="1"/>
          <p:nvPr/>
        </p:nvSpPr>
        <p:spPr>
          <a:xfrm>
            <a:off x="5777250" y="4399525"/>
            <a:ext cx="13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Error case</a:t>
            </a:r>
            <a:endParaRPr/>
          </a:p>
        </p:txBody>
      </p:sp>
      <p:cxnSp>
        <p:nvCxnSpPr>
          <p:cNvPr id="553" name="Google Shape;553;p53"/>
          <p:cNvCxnSpPr/>
          <p:nvPr/>
        </p:nvCxnSpPr>
        <p:spPr>
          <a:xfrm flipH="1" rot="10800000">
            <a:off x="2372538" y="2245800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4" name="Google Shape;554;p53"/>
          <p:cNvSpPr txBox="1"/>
          <p:nvPr/>
        </p:nvSpPr>
        <p:spPr>
          <a:xfrm>
            <a:off x="581650" y="1615800"/>
            <a:ext cx="1735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[FR4]:</a:t>
            </a:r>
            <a:r>
              <a:rPr lang="en-GB">
                <a:solidFill>
                  <a:srgbClr val="666666"/>
                </a:solidFill>
              </a:rPr>
              <a:t> The user interface changes to accommodate the change in question type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555" name="Google Shape;555;p53"/>
          <p:cNvCxnSpPr/>
          <p:nvPr/>
        </p:nvCxnSpPr>
        <p:spPr>
          <a:xfrm rot="10800000">
            <a:off x="6041638" y="2986350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6" name="Google Shape;556;p53"/>
          <p:cNvSpPr txBox="1"/>
          <p:nvPr/>
        </p:nvSpPr>
        <p:spPr>
          <a:xfrm>
            <a:off x="6791950" y="2356350"/>
            <a:ext cx="1735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[FR4]:</a:t>
            </a:r>
            <a:r>
              <a:rPr lang="en-GB">
                <a:solidFill>
                  <a:srgbClr val="666666"/>
                </a:solidFill>
              </a:rPr>
              <a:t> The quiz maintainer can choose whether the answer is true or false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54">
            <a:hlinkClick action="ppaction://hlinksldjump" r:id="rId4"/>
          </p:cNvPr>
          <p:cNvSpPr/>
          <p:nvPr/>
        </p:nvSpPr>
        <p:spPr>
          <a:xfrm>
            <a:off x="3177950" y="2121700"/>
            <a:ext cx="20481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54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54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54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54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54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8" name="Google Shape;568;p54"/>
          <p:cNvCxnSpPr/>
          <p:nvPr/>
        </p:nvCxnSpPr>
        <p:spPr>
          <a:xfrm rot="10800000">
            <a:off x="8271875" y="1238975"/>
            <a:ext cx="104700" cy="6531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9" name="Google Shape;569;p54"/>
          <p:cNvCxnSpPr/>
          <p:nvPr/>
        </p:nvCxnSpPr>
        <p:spPr>
          <a:xfrm rot="10800000">
            <a:off x="5220350" y="22057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0" name="Google Shape;570;p54"/>
          <p:cNvSpPr txBox="1"/>
          <p:nvPr/>
        </p:nvSpPr>
        <p:spPr>
          <a:xfrm>
            <a:off x="7347850" y="2020650"/>
            <a:ext cx="17085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[FR3] Check if the new question has the question text, an indication of whether the answer should be true or false and a mark for each </a:t>
            </a:r>
            <a:endParaRPr/>
          </a:p>
        </p:txBody>
      </p:sp>
      <p:sp>
        <p:nvSpPr>
          <p:cNvPr id="571" name="Google Shape;571;p54">
            <a:hlinkClick action="ppaction://hlinksldjump" r:id="rId10"/>
          </p:cNvPr>
          <p:cNvSpPr/>
          <p:nvPr/>
        </p:nvSpPr>
        <p:spPr>
          <a:xfrm>
            <a:off x="8070325" y="922500"/>
            <a:ext cx="3186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55">
            <a:hlinkClick action="ppaction://hlinksldjump" r:id="rId4"/>
          </p:cNvPr>
          <p:cNvSpPr/>
          <p:nvPr/>
        </p:nvSpPr>
        <p:spPr>
          <a:xfrm>
            <a:off x="5327200" y="2094150"/>
            <a:ext cx="6522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55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55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55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55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55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3" name="Google Shape;583;p55"/>
          <p:cNvCxnSpPr/>
          <p:nvPr/>
        </p:nvCxnSpPr>
        <p:spPr>
          <a:xfrm rot="10800000">
            <a:off x="5979400" y="22425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1400" y="169787"/>
            <a:ext cx="670750" cy="303425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56">
            <a:hlinkClick action="ppaction://hlinksldjump" r:id="rId5"/>
          </p:cNvPr>
          <p:cNvSpPr/>
          <p:nvPr/>
        </p:nvSpPr>
        <p:spPr>
          <a:xfrm>
            <a:off x="4656700" y="2838100"/>
            <a:ext cx="13410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56">
            <a:hlinkClick action="ppaction://hlinksldjump" r:id="rId6"/>
          </p:cNvPr>
          <p:cNvSpPr/>
          <p:nvPr/>
        </p:nvSpPr>
        <p:spPr>
          <a:xfrm>
            <a:off x="3177950" y="2838100"/>
            <a:ext cx="13134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56">
            <a:hlinkClick action="ppaction://hlinksldjump" r:id="rId7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56">
            <a:hlinkClick action="ppaction://hlinksldjump" r:id="rId8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56">
            <a:hlinkClick action="ppaction://hlinksldjump" r:id="rId9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56">
            <a:hlinkClick action="ppaction://hlinksldjump" r:id="rId10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56">
            <a:hlinkClick action="ppaction://hlinksldjump" r:id="rId11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7" name="Google Shape;597;p56"/>
          <p:cNvCxnSpPr>
            <a:endCxn id="591" idx="1"/>
          </p:cNvCxnSpPr>
          <p:nvPr/>
        </p:nvCxnSpPr>
        <p:spPr>
          <a:xfrm flipH="1" rot="10800000">
            <a:off x="2571650" y="3017200"/>
            <a:ext cx="606300" cy="1515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8" name="Google Shape;598;p56"/>
          <p:cNvCxnSpPr/>
          <p:nvPr/>
        </p:nvCxnSpPr>
        <p:spPr>
          <a:xfrm rot="10800000">
            <a:off x="5997700" y="30172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57">
            <a:hlinkClick action="ppaction://hlinksldjump" r:id="rId4"/>
          </p:cNvPr>
          <p:cNvSpPr/>
          <p:nvPr/>
        </p:nvSpPr>
        <p:spPr>
          <a:xfrm>
            <a:off x="3177950" y="2838100"/>
            <a:ext cx="13134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57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57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57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57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57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0" name="Google Shape;610;p57"/>
          <p:cNvCxnSpPr>
            <a:endCxn id="604" idx="1"/>
          </p:cNvCxnSpPr>
          <p:nvPr/>
        </p:nvCxnSpPr>
        <p:spPr>
          <a:xfrm flipH="1" rot="10800000">
            <a:off x="2525750" y="3017200"/>
            <a:ext cx="652200" cy="597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58">
            <a:hlinkClick action="ppaction://hlinksldjump" r:id="rId4"/>
          </p:cNvPr>
          <p:cNvSpPr/>
          <p:nvPr/>
        </p:nvSpPr>
        <p:spPr>
          <a:xfrm>
            <a:off x="4656700" y="2838100"/>
            <a:ext cx="13410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58">
            <a:hlinkClick action="ppaction://hlinksldjump" r:id="rId5"/>
          </p:cNvPr>
          <p:cNvSpPr/>
          <p:nvPr/>
        </p:nvSpPr>
        <p:spPr>
          <a:xfrm>
            <a:off x="3177950" y="3545350"/>
            <a:ext cx="28197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58">
            <a:hlinkClick action="ppaction://hlinksldjump" r:id="rId6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58">
            <a:hlinkClick action="ppaction://hlinksldjump" r:id="rId7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58">
            <a:hlinkClick action="ppaction://hlinksldjump" r:id="rId8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58">
            <a:hlinkClick action="ppaction://hlinksldjump" r:id="rId9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58">
            <a:hlinkClick action="ppaction://hlinksldjump" r:id="rId10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3" name="Google Shape;623;p58"/>
          <p:cNvCxnSpPr/>
          <p:nvPr/>
        </p:nvCxnSpPr>
        <p:spPr>
          <a:xfrm rot="10800000">
            <a:off x="5997650" y="29956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4" name="Google Shape;624;p58"/>
          <p:cNvCxnSpPr/>
          <p:nvPr/>
        </p:nvCxnSpPr>
        <p:spPr>
          <a:xfrm rot="10800000">
            <a:off x="5997650" y="37176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59">
            <a:hlinkClick action="ppaction://hlinksldjump" r:id="rId4"/>
          </p:cNvPr>
          <p:cNvSpPr/>
          <p:nvPr/>
        </p:nvSpPr>
        <p:spPr>
          <a:xfrm>
            <a:off x="3196325" y="4022950"/>
            <a:ext cx="7899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59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59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59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59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59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6" name="Google Shape;636;p59"/>
          <p:cNvCxnSpPr/>
          <p:nvPr/>
        </p:nvCxnSpPr>
        <p:spPr>
          <a:xfrm rot="10800000">
            <a:off x="3986225" y="41990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60">
            <a:hlinkClick action="ppaction://hlinksldjump" r:id="rId4"/>
          </p:cNvPr>
          <p:cNvSpPr/>
          <p:nvPr/>
        </p:nvSpPr>
        <p:spPr>
          <a:xfrm>
            <a:off x="4133175" y="4013775"/>
            <a:ext cx="8817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60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60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60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60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60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8" name="Google Shape;648;p60"/>
          <p:cNvCxnSpPr/>
          <p:nvPr/>
        </p:nvCxnSpPr>
        <p:spPr>
          <a:xfrm rot="10800000">
            <a:off x="5005825" y="41805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61">
            <a:hlinkClick action="ppaction://hlinksldjump" r:id="rId4"/>
          </p:cNvPr>
          <p:cNvSpPr/>
          <p:nvPr/>
        </p:nvSpPr>
        <p:spPr>
          <a:xfrm>
            <a:off x="3168775" y="1855325"/>
            <a:ext cx="20481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61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61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61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61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61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0" name="Google Shape;660;p61"/>
          <p:cNvCxnSpPr/>
          <p:nvPr/>
        </p:nvCxnSpPr>
        <p:spPr>
          <a:xfrm rot="10800000">
            <a:off x="5220350" y="20037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17"/>
          <p:cNvCxnSpPr/>
          <p:nvPr/>
        </p:nvCxnSpPr>
        <p:spPr>
          <a:xfrm rot="10800000">
            <a:off x="5490100" y="2561100"/>
            <a:ext cx="814500" cy="213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" name="Google Shape;114;p17">
            <a:hlinkClick action="ppaction://hlinksldjump" r:id="rId4"/>
          </p:cNvPr>
          <p:cNvSpPr/>
          <p:nvPr/>
        </p:nvSpPr>
        <p:spPr>
          <a:xfrm>
            <a:off x="3723225" y="2409150"/>
            <a:ext cx="17058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7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7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7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7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66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62">
            <a:hlinkClick action="ppaction://hlinksldjump" r:id="rId4"/>
          </p:cNvPr>
          <p:cNvSpPr/>
          <p:nvPr/>
        </p:nvSpPr>
        <p:spPr>
          <a:xfrm>
            <a:off x="5318000" y="1846150"/>
            <a:ext cx="6612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62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62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62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62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62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2" name="Google Shape;672;p62"/>
          <p:cNvCxnSpPr/>
          <p:nvPr/>
        </p:nvCxnSpPr>
        <p:spPr>
          <a:xfrm rot="10800000">
            <a:off x="5979200" y="19487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63">
            <a:hlinkClick action="ppaction://hlinksldjump" r:id="rId4"/>
          </p:cNvPr>
          <p:cNvSpPr/>
          <p:nvPr/>
        </p:nvSpPr>
        <p:spPr>
          <a:xfrm>
            <a:off x="3462675" y="2525825"/>
            <a:ext cx="24984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63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63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63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63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63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4" name="Google Shape;684;p63"/>
          <p:cNvCxnSpPr/>
          <p:nvPr/>
        </p:nvCxnSpPr>
        <p:spPr>
          <a:xfrm rot="10800000">
            <a:off x="5961075" y="27110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81050"/>
            <a:ext cx="9144000" cy="5924547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64">
            <a:hlinkClick action="ppaction://hlinksldjump" r:id="rId4"/>
          </p:cNvPr>
          <p:cNvSpPr/>
          <p:nvPr/>
        </p:nvSpPr>
        <p:spPr>
          <a:xfrm>
            <a:off x="3490225" y="2957525"/>
            <a:ext cx="2470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1" name="Google Shape;691;p64"/>
          <p:cNvCxnSpPr/>
          <p:nvPr/>
        </p:nvCxnSpPr>
        <p:spPr>
          <a:xfrm rot="10800000">
            <a:off x="5997775" y="31427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Google Shape;69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33575"/>
            <a:ext cx="9144000" cy="7177088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65">
            <a:hlinkClick action="ppaction://hlinksldjump" r:id="rId4"/>
          </p:cNvPr>
          <p:cNvSpPr/>
          <p:nvPr/>
        </p:nvSpPr>
        <p:spPr>
          <a:xfrm>
            <a:off x="3462675" y="2937300"/>
            <a:ext cx="24984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8" name="Google Shape;698;p65"/>
          <p:cNvCxnSpPr/>
          <p:nvPr/>
        </p:nvCxnSpPr>
        <p:spPr>
          <a:xfrm rot="10800000">
            <a:off x="6016175" y="30875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881450"/>
            <a:ext cx="9144000" cy="9024956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66">
            <a:hlinkClick action="ppaction://hlinksldjump" r:id="rId4"/>
          </p:cNvPr>
          <p:cNvSpPr/>
          <p:nvPr/>
        </p:nvSpPr>
        <p:spPr>
          <a:xfrm>
            <a:off x="3462675" y="2325700"/>
            <a:ext cx="25074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5" name="Google Shape;705;p66"/>
          <p:cNvCxnSpPr/>
          <p:nvPr/>
        </p:nvCxnSpPr>
        <p:spPr>
          <a:xfrm rot="10800000">
            <a:off x="5970075" y="24704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Google Shape;71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3943375"/>
            <a:ext cx="9144000" cy="9372600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67">
            <a:hlinkClick action="ppaction://hlinksldjump" r:id="rId4"/>
          </p:cNvPr>
          <p:cNvSpPr/>
          <p:nvPr/>
        </p:nvSpPr>
        <p:spPr>
          <a:xfrm>
            <a:off x="3141200" y="1394250"/>
            <a:ext cx="2388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2" name="Google Shape;712;p67"/>
          <p:cNvCxnSpPr/>
          <p:nvPr/>
        </p:nvCxnSpPr>
        <p:spPr>
          <a:xfrm rot="10800000">
            <a:off x="3380000" y="16455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-4281500"/>
            <a:ext cx="9144000" cy="9425002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68">
            <a:hlinkClick action="ppaction://hlinksldjump" r:id="rId4"/>
          </p:cNvPr>
          <p:cNvSpPr/>
          <p:nvPr/>
        </p:nvSpPr>
        <p:spPr>
          <a:xfrm>
            <a:off x="3168775" y="3380025"/>
            <a:ext cx="28290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9" name="Google Shape;719;p68"/>
          <p:cNvCxnSpPr/>
          <p:nvPr/>
        </p:nvCxnSpPr>
        <p:spPr>
          <a:xfrm rot="10800000">
            <a:off x="5997775" y="34825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-4248200"/>
            <a:ext cx="9144000" cy="9391689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69">
            <a:hlinkClick action="ppaction://hlinksldjump" r:id="rId4"/>
          </p:cNvPr>
          <p:cNvSpPr/>
          <p:nvPr/>
        </p:nvSpPr>
        <p:spPr>
          <a:xfrm>
            <a:off x="3159575" y="3984400"/>
            <a:ext cx="817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26" name="Google Shape;726;p69"/>
          <p:cNvCxnSpPr/>
          <p:nvPr/>
        </p:nvCxnSpPr>
        <p:spPr>
          <a:xfrm rot="10800000">
            <a:off x="3977075" y="41512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Google Shape;73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" y="-4262450"/>
            <a:ext cx="9144000" cy="9405962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70">
            <a:hlinkClick action="ppaction://hlinksldjump" r:id="rId4"/>
          </p:cNvPr>
          <p:cNvSpPr/>
          <p:nvPr/>
        </p:nvSpPr>
        <p:spPr>
          <a:xfrm>
            <a:off x="4160725" y="3972200"/>
            <a:ext cx="8358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3" name="Google Shape;733;p70"/>
          <p:cNvCxnSpPr/>
          <p:nvPr/>
        </p:nvCxnSpPr>
        <p:spPr>
          <a:xfrm rot="10800000">
            <a:off x="4996525" y="41297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71">
            <a:hlinkClick action="ppaction://hlinksldjump" r:id="rId4"/>
          </p:cNvPr>
          <p:cNvSpPr/>
          <p:nvPr/>
        </p:nvSpPr>
        <p:spPr>
          <a:xfrm>
            <a:off x="3168775" y="1129725"/>
            <a:ext cx="28107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71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71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71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71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71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5" name="Google Shape;745;p71"/>
          <p:cNvCxnSpPr/>
          <p:nvPr/>
        </p:nvCxnSpPr>
        <p:spPr>
          <a:xfrm rot="10800000">
            <a:off x="5979475" y="12965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>
            <a:hlinkClick action="ppaction://hlinksldjump" r:id="rId4"/>
          </p:cNvPr>
          <p:cNvSpPr/>
          <p:nvPr/>
        </p:nvSpPr>
        <p:spPr>
          <a:xfrm>
            <a:off x="3736500" y="3039650"/>
            <a:ext cx="16857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8"/>
          <p:cNvCxnSpPr/>
          <p:nvPr/>
        </p:nvCxnSpPr>
        <p:spPr>
          <a:xfrm rot="10800000">
            <a:off x="5474050" y="32188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72">
            <a:hlinkClick action="ppaction://hlinksldjump" r:id="rId4"/>
          </p:cNvPr>
          <p:cNvSpPr/>
          <p:nvPr/>
        </p:nvSpPr>
        <p:spPr>
          <a:xfrm>
            <a:off x="3132025" y="1423650"/>
            <a:ext cx="2893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72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72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72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72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72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57" name="Google Shape;757;p72"/>
          <p:cNvCxnSpPr/>
          <p:nvPr/>
        </p:nvCxnSpPr>
        <p:spPr>
          <a:xfrm rot="10800000">
            <a:off x="6025225" y="15445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73">
            <a:hlinkClick action="ppaction://hlinksldjump" r:id="rId4"/>
          </p:cNvPr>
          <p:cNvSpPr/>
          <p:nvPr/>
        </p:nvSpPr>
        <p:spPr>
          <a:xfrm>
            <a:off x="3159575" y="2121700"/>
            <a:ext cx="2066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73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73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73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73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73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9" name="Google Shape;769;p73"/>
          <p:cNvCxnSpPr/>
          <p:nvPr/>
        </p:nvCxnSpPr>
        <p:spPr>
          <a:xfrm rot="10800000">
            <a:off x="5220350" y="22425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Google Shape;774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74">
            <a:hlinkClick action="ppaction://hlinksldjump" r:id="rId4"/>
          </p:cNvPr>
          <p:cNvSpPr/>
          <p:nvPr/>
        </p:nvSpPr>
        <p:spPr>
          <a:xfrm>
            <a:off x="5345575" y="2112500"/>
            <a:ext cx="6522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74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74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74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74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74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1" name="Google Shape;781;p74"/>
          <p:cNvCxnSpPr/>
          <p:nvPr/>
        </p:nvCxnSpPr>
        <p:spPr>
          <a:xfrm rot="10800000">
            <a:off x="5997775" y="22517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Google Shape;786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75">
            <a:hlinkClick action="ppaction://hlinksldjump" r:id="rId4"/>
          </p:cNvPr>
          <p:cNvSpPr/>
          <p:nvPr/>
        </p:nvSpPr>
        <p:spPr>
          <a:xfrm>
            <a:off x="3187125" y="2819750"/>
            <a:ext cx="13134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75">
            <a:hlinkClick action="ppaction://hlinksldjump" r:id="rId5"/>
          </p:cNvPr>
          <p:cNvSpPr/>
          <p:nvPr/>
        </p:nvSpPr>
        <p:spPr>
          <a:xfrm>
            <a:off x="4638325" y="2792175"/>
            <a:ext cx="13593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75">
            <a:hlinkClick action="ppaction://hlinksldjump" r:id="rId6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75">
            <a:hlinkClick action="ppaction://hlinksldjump" r:id="rId7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75">
            <a:hlinkClick action="ppaction://hlinksldjump" r:id="rId8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75">
            <a:hlinkClick action="ppaction://hlinksldjump" r:id="rId9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75">
            <a:hlinkClick action="ppaction://hlinksldjump" r:id="rId10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4" name="Google Shape;794;p75"/>
          <p:cNvCxnSpPr/>
          <p:nvPr/>
        </p:nvCxnSpPr>
        <p:spPr>
          <a:xfrm rot="10800000">
            <a:off x="5997625" y="30324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5" name="Google Shape;795;p75"/>
          <p:cNvCxnSpPr>
            <a:endCxn id="787" idx="1"/>
          </p:cNvCxnSpPr>
          <p:nvPr/>
        </p:nvCxnSpPr>
        <p:spPr>
          <a:xfrm flipH="1" rot="10800000">
            <a:off x="2507325" y="3008000"/>
            <a:ext cx="679800" cy="160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Google Shape;800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76">
            <a:hlinkClick action="ppaction://hlinksldjump" r:id="rId4"/>
          </p:cNvPr>
          <p:cNvSpPr/>
          <p:nvPr/>
        </p:nvSpPr>
        <p:spPr>
          <a:xfrm>
            <a:off x="4638325" y="2792175"/>
            <a:ext cx="13593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76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76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76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76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76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7" name="Google Shape;807;p76"/>
          <p:cNvCxnSpPr/>
          <p:nvPr/>
        </p:nvCxnSpPr>
        <p:spPr>
          <a:xfrm rot="10800000">
            <a:off x="5997625" y="30324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Google Shape;812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77">
            <a:hlinkClick action="ppaction://hlinksldjump" r:id="rId4"/>
          </p:cNvPr>
          <p:cNvSpPr/>
          <p:nvPr/>
        </p:nvSpPr>
        <p:spPr>
          <a:xfrm>
            <a:off x="3187125" y="2819750"/>
            <a:ext cx="13134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77">
            <a:hlinkClick action="ppaction://hlinksldjump" r:id="rId5"/>
          </p:cNvPr>
          <p:cNvSpPr/>
          <p:nvPr/>
        </p:nvSpPr>
        <p:spPr>
          <a:xfrm>
            <a:off x="3168775" y="3563700"/>
            <a:ext cx="28107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77">
            <a:hlinkClick action="ppaction://hlinksldjump" r:id="rId6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77">
            <a:hlinkClick action="ppaction://hlinksldjump" r:id="rId7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77">
            <a:hlinkClick action="ppaction://hlinksldjump" r:id="rId8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77">
            <a:hlinkClick action="ppaction://hlinksldjump" r:id="rId9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77">
            <a:hlinkClick action="ppaction://hlinksldjump" r:id="rId10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0" name="Google Shape;820;p77"/>
          <p:cNvCxnSpPr/>
          <p:nvPr/>
        </p:nvCxnSpPr>
        <p:spPr>
          <a:xfrm flipH="1" rot="10800000">
            <a:off x="2507450" y="3007975"/>
            <a:ext cx="679800" cy="160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1" name="Google Shape;821;p77"/>
          <p:cNvCxnSpPr/>
          <p:nvPr/>
        </p:nvCxnSpPr>
        <p:spPr>
          <a:xfrm rot="10800000">
            <a:off x="5997625" y="37029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6" name="Google Shape;826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78">
            <a:hlinkClick action="ppaction://hlinksldjump" r:id="rId4"/>
          </p:cNvPr>
          <p:cNvSpPr/>
          <p:nvPr/>
        </p:nvSpPr>
        <p:spPr>
          <a:xfrm>
            <a:off x="4142350" y="4004575"/>
            <a:ext cx="8634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78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78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78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78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78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3" name="Google Shape;833;p78"/>
          <p:cNvCxnSpPr/>
          <p:nvPr/>
        </p:nvCxnSpPr>
        <p:spPr>
          <a:xfrm rot="10800000">
            <a:off x="5005750" y="42540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8" name="Google Shape;838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79">
            <a:hlinkClick action="ppaction://hlinksldjump" r:id="rId4"/>
          </p:cNvPr>
          <p:cNvSpPr/>
          <p:nvPr/>
        </p:nvSpPr>
        <p:spPr>
          <a:xfrm>
            <a:off x="5134325" y="4215825"/>
            <a:ext cx="8358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79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79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79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79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79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5" name="Google Shape;845;p79"/>
          <p:cNvCxnSpPr/>
          <p:nvPr/>
        </p:nvCxnSpPr>
        <p:spPr>
          <a:xfrm rot="10800000">
            <a:off x="5970125" y="43919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6" name="Google Shape;846;p79"/>
          <p:cNvSpPr txBox="1"/>
          <p:nvPr/>
        </p:nvSpPr>
        <p:spPr>
          <a:xfrm>
            <a:off x="6818525" y="3870375"/>
            <a:ext cx="1735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[FR7]:</a:t>
            </a:r>
            <a:r>
              <a:rPr lang="en-GB">
                <a:solidFill>
                  <a:srgbClr val="666666"/>
                </a:solidFill>
              </a:rPr>
              <a:t> When the questions have been entered, this button will go to the preview screen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" name="Google Shape;851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050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80">
            <a:hlinkClick action="ppaction://hlinksldjump" r:id="rId4"/>
          </p:cNvPr>
          <p:cNvSpPr/>
          <p:nvPr/>
        </p:nvSpPr>
        <p:spPr>
          <a:xfrm>
            <a:off x="353615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80">
            <a:hlinkClick action="ppaction://hlinksldjump" r:id="rId5"/>
          </p:cNvPr>
          <p:cNvSpPr/>
          <p:nvPr/>
        </p:nvSpPr>
        <p:spPr>
          <a:xfrm>
            <a:off x="39365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80">
            <a:hlinkClick action="ppaction://hlinksldjump" r:id="rId6"/>
          </p:cNvPr>
          <p:cNvSpPr/>
          <p:nvPr/>
        </p:nvSpPr>
        <p:spPr>
          <a:xfrm>
            <a:off x="433690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80">
            <a:hlinkClick action="ppaction://hlinksldjump" r:id="rId7"/>
          </p:cNvPr>
          <p:cNvSpPr/>
          <p:nvPr/>
        </p:nvSpPr>
        <p:spPr>
          <a:xfrm>
            <a:off x="47832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80">
            <a:hlinkClick action="ppaction://hlinksldjump" r:id="rId8"/>
          </p:cNvPr>
          <p:cNvSpPr/>
          <p:nvPr/>
        </p:nvSpPr>
        <p:spPr>
          <a:xfrm>
            <a:off x="313577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80">
            <a:hlinkClick action="ppaction://hlinksldjump" r:id="rId9"/>
          </p:cNvPr>
          <p:cNvSpPr/>
          <p:nvPr/>
        </p:nvSpPr>
        <p:spPr>
          <a:xfrm>
            <a:off x="51894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80">
            <a:hlinkClick action="ppaction://hlinksldjump" r:id="rId10"/>
          </p:cNvPr>
          <p:cNvSpPr/>
          <p:nvPr/>
        </p:nvSpPr>
        <p:spPr>
          <a:xfrm>
            <a:off x="549795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80">
            <a:hlinkClick action="ppaction://hlinksldjump" r:id="rId11"/>
          </p:cNvPr>
          <p:cNvSpPr/>
          <p:nvPr/>
        </p:nvSpPr>
        <p:spPr>
          <a:xfrm>
            <a:off x="7430525" y="854200"/>
            <a:ext cx="275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80">
            <a:hlinkClick action="ppaction://hlinksldjump" r:id="rId12"/>
          </p:cNvPr>
          <p:cNvSpPr/>
          <p:nvPr/>
        </p:nvSpPr>
        <p:spPr>
          <a:xfrm>
            <a:off x="5804800" y="4610775"/>
            <a:ext cx="2295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80">
            <a:hlinkClick action="ppaction://hlinksldjump" r:id="rId13"/>
          </p:cNvPr>
          <p:cNvSpPr/>
          <p:nvPr/>
        </p:nvSpPr>
        <p:spPr>
          <a:xfrm>
            <a:off x="1699200" y="1157300"/>
            <a:ext cx="468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80">
            <a:hlinkClick action="ppaction://hlinksldjump" r:id="rId14"/>
          </p:cNvPr>
          <p:cNvSpPr/>
          <p:nvPr/>
        </p:nvSpPr>
        <p:spPr>
          <a:xfrm>
            <a:off x="5554700" y="109125"/>
            <a:ext cx="5736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80">
            <a:hlinkClick action="ppaction://hlinksldjump" r:id="rId15"/>
          </p:cNvPr>
          <p:cNvSpPr/>
          <p:nvPr/>
        </p:nvSpPr>
        <p:spPr>
          <a:xfrm>
            <a:off x="6128300" y="109125"/>
            <a:ext cx="4683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80">
            <a:hlinkClick action="ppaction://hlinksldjump" r:id="rId16"/>
          </p:cNvPr>
          <p:cNvSpPr/>
          <p:nvPr/>
        </p:nvSpPr>
        <p:spPr>
          <a:xfrm>
            <a:off x="6596600" y="119625"/>
            <a:ext cx="4683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80">
            <a:hlinkClick action="ppaction://hlinksldjump" r:id="rId17"/>
          </p:cNvPr>
          <p:cNvSpPr/>
          <p:nvPr/>
        </p:nvSpPr>
        <p:spPr>
          <a:xfrm>
            <a:off x="5147300" y="119625"/>
            <a:ext cx="4074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80">
            <a:hlinkClick action="ppaction://hlinksldjump" r:id="rId18"/>
          </p:cNvPr>
          <p:cNvSpPr/>
          <p:nvPr/>
        </p:nvSpPr>
        <p:spPr>
          <a:xfrm>
            <a:off x="1405275" y="55125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7" name="Google Shape;867;p80"/>
          <p:cNvCxnSpPr/>
          <p:nvPr/>
        </p:nvCxnSpPr>
        <p:spPr>
          <a:xfrm flipH="1">
            <a:off x="4131850" y="4032125"/>
            <a:ext cx="129900" cy="525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8" name="Google Shape;868;p80"/>
          <p:cNvCxnSpPr/>
          <p:nvPr/>
        </p:nvCxnSpPr>
        <p:spPr>
          <a:xfrm rot="10800000">
            <a:off x="7706225" y="10723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9" name="Google Shape;869;p80"/>
          <p:cNvCxnSpPr/>
          <p:nvPr/>
        </p:nvCxnSpPr>
        <p:spPr>
          <a:xfrm rot="10800000">
            <a:off x="2167500" y="14144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0" name="Google Shape;870;p80"/>
          <p:cNvCxnSpPr/>
          <p:nvPr/>
        </p:nvCxnSpPr>
        <p:spPr>
          <a:xfrm flipH="1">
            <a:off x="4533888" y="4085775"/>
            <a:ext cx="129900" cy="525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1" name="Google Shape;871;p80"/>
          <p:cNvCxnSpPr/>
          <p:nvPr/>
        </p:nvCxnSpPr>
        <p:spPr>
          <a:xfrm flipH="1">
            <a:off x="4935950" y="4085775"/>
            <a:ext cx="129900" cy="525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2" name="Google Shape;872;p80"/>
          <p:cNvCxnSpPr/>
          <p:nvPr/>
        </p:nvCxnSpPr>
        <p:spPr>
          <a:xfrm flipH="1">
            <a:off x="5357613" y="4085775"/>
            <a:ext cx="129900" cy="525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3" name="Google Shape;873;p80"/>
          <p:cNvSpPr txBox="1"/>
          <p:nvPr/>
        </p:nvSpPr>
        <p:spPr>
          <a:xfrm>
            <a:off x="6884100" y="4199025"/>
            <a:ext cx="2259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[FR7]:</a:t>
            </a:r>
            <a:r>
              <a:rPr lang="en-GB">
                <a:solidFill>
                  <a:srgbClr val="666666"/>
                </a:solidFill>
              </a:rPr>
              <a:t> When the user is happy with the questions this button will save the quiz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874" name="Google Shape;874;p80"/>
          <p:cNvCxnSpPr/>
          <p:nvPr/>
        </p:nvCxnSpPr>
        <p:spPr>
          <a:xfrm flipH="1">
            <a:off x="6041950" y="4649163"/>
            <a:ext cx="800100" cy="71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5" name="Google Shape;875;p80"/>
          <p:cNvSpPr txBox="1"/>
          <p:nvPr/>
        </p:nvSpPr>
        <p:spPr>
          <a:xfrm>
            <a:off x="7077575" y="3460125"/>
            <a:ext cx="2066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[FR6]:</a:t>
            </a:r>
            <a:r>
              <a:rPr lang="en-GB">
                <a:solidFill>
                  <a:srgbClr val="666666"/>
                </a:solidFill>
              </a:rPr>
              <a:t> The quiz maintainer can add more questions here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876" name="Google Shape;876;p80"/>
          <p:cNvCxnSpPr/>
          <p:nvPr/>
        </p:nvCxnSpPr>
        <p:spPr>
          <a:xfrm flipH="1">
            <a:off x="5785775" y="4078350"/>
            <a:ext cx="1291800" cy="5505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7" name="Google Shape;877;p80"/>
          <p:cNvSpPr txBox="1"/>
          <p:nvPr/>
        </p:nvSpPr>
        <p:spPr>
          <a:xfrm>
            <a:off x="7538300" y="1414400"/>
            <a:ext cx="173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[FR5]:</a:t>
            </a:r>
            <a:r>
              <a:rPr lang="en-GB">
                <a:solidFill>
                  <a:srgbClr val="666666"/>
                </a:solidFill>
              </a:rPr>
              <a:t> A question can be deleted with this button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878" name="Google Shape;878;p80"/>
          <p:cNvSpPr txBox="1"/>
          <p:nvPr/>
        </p:nvSpPr>
        <p:spPr>
          <a:xfrm>
            <a:off x="2057450" y="1720725"/>
            <a:ext cx="1735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[FR6]:</a:t>
            </a:r>
            <a:r>
              <a:rPr lang="en-GB">
                <a:solidFill>
                  <a:srgbClr val="666666"/>
                </a:solidFill>
              </a:rPr>
              <a:t> The quiz maintainer is able to edit a question here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879" name="Google Shape;879;p80"/>
          <p:cNvSpPr txBox="1"/>
          <p:nvPr/>
        </p:nvSpPr>
        <p:spPr>
          <a:xfrm>
            <a:off x="0" y="673200"/>
            <a:ext cx="18279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USE CASE 1.3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Quiz Maintainer preview quiz</a:t>
            </a:r>
            <a:endParaRPr b="1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4" name="Google Shape;884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813" y="0"/>
            <a:ext cx="74363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81">
            <a:hlinkClick action="ppaction://hlinksldjump" r:id="rId4"/>
          </p:cNvPr>
          <p:cNvSpPr/>
          <p:nvPr/>
        </p:nvSpPr>
        <p:spPr>
          <a:xfrm>
            <a:off x="5024100" y="4353600"/>
            <a:ext cx="688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6" name="Google Shape;886;p81"/>
          <p:cNvCxnSpPr/>
          <p:nvPr/>
        </p:nvCxnSpPr>
        <p:spPr>
          <a:xfrm rot="10800000">
            <a:off x="5712900" y="44562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7" name="Google Shape;887;p81"/>
          <p:cNvSpPr txBox="1"/>
          <p:nvPr/>
        </p:nvSpPr>
        <p:spPr>
          <a:xfrm>
            <a:off x="853825" y="2156100"/>
            <a:ext cx="2321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[FR6]:</a:t>
            </a:r>
            <a:r>
              <a:rPr lang="en-GB">
                <a:solidFill>
                  <a:srgbClr val="666666"/>
                </a:solidFill>
              </a:rPr>
              <a:t> The quiz maintainer is able to edit a question here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>
            <a:hlinkClick action="ppaction://hlinksldjump" r:id="rId4"/>
          </p:cNvPr>
          <p:cNvSpPr/>
          <p:nvPr/>
        </p:nvSpPr>
        <p:spPr>
          <a:xfrm>
            <a:off x="3723225" y="3700875"/>
            <a:ext cx="1712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9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9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" name="Google Shape;140;p19"/>
          <p:cNvCxnSpPr/>
          <p:nvPr/>
        </p:nvCxnSpPr>
        <p:spPr>
          <a:xfrm rot="10800000">
            <a:off x="5509500" y="38335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2" name="Google Shape;892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82">
            <a:hlinkClick action="ppaction://hlinksldjump" r:id="rId4"/>
          </p:cNvPr>
          <p:cNvSpPr/>
          <p:nvPr/>
        </p:nvSpPr>
        <p:spPr>
          <a:xfrm>
            <a:off x="353615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82">
            <a:hlinkClick action="ppaction://hlinksldjump" r:id="rId5"/>
          </p:cNvPr>
          <p:cNvSpPr/>
          <p:nvPr/>
        </p:nvSpPr>
        <p:spPr>
          <a:xfrm>
            <a:off x="39365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82">
            <a:hlinkClick action="ppaction://hlinksldjump" r:id="rId6"/>
          </p:cNvPr>
          <p:cNvSpPr/>
          <p:nvPr/>
        </p:nvSpPr>
        <p:spPr>
          <a:xfrm>
            <a:off x="433690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82">
            <a:hlinkClick action="ppaction://hlinksldjump" r:id="rId7"/>
          </p:cNvPr>
          <p:cNvSpPr/>
          <p:nvPr/>
        </p:nvSpPr>
        <p:spPr>
          <a:xfrm>
            <a:off x="47832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82">
            <a:hlinkClick action="ppaction://hlinksldjump" r:id="rId8"/>
          </p:cNvPr>
          <p:cNvSpPr/>
          <p:nvPr/>
        </p:nvSpPr>
        <p:spPr>
          <a:xfrm>
            <a:off x="313577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82">
            <a:hlinkClick action="ppaction://hlinksldjump" r:id="rId9"/>
          </p:cNvPr>
          <p:cNvSpPr/>
          <p:nvPr/>
        </p:nvSpPr>
        <p:spPr>
          <a:xfrm>
            <a:off x="51894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82">
            <a:hlinkClick action="ppaction://hlinksldjump" r:id="rId10"/>
          </p:cNvPr>
          <p:cNvSpPr/>
          <p:nvPr/>
        </p:nvSpPr>
        <p:spPr>
          <a:xfrm>
            <a:off x="549795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82">
            <a:hlinkClick action="ppaction://hlinksldjump" r:id="rId11"/>
          </p:cNvPr>
          <p:cNvSpPr/>
          <p:nvPr/>
        </p:nvSpPr>
        <p:spPr>
          <a:xfrm>
            <a:off x="5804800" y="4610775"/>
            <a:ext cx="2295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82">
            <a:hlinkClick action="ppaction://hlinksldjump" r:id="rId12"/>
          </p:cNvPr>
          <p:cNvSpPr/>
          <p:nvPr/>
        </p:nvSpPr>
        <p:spPr>
          <a:xfrm>
            <a:off x="1699200" y="1157300"/>
            <a:ext cx="468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82">
            <a:hlinkClick action="ppaction://hlinksldjump" r:id="rId13"/>
          </p:cNvPr>
          <p:cNvSpPr/>
          <p:nvPr/>
        </p:nvSpPr>
        <p:spPr>
          <a:xfrm>
            <a:off x="5554700" y="109125"/>
            <a:ext cx="5736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82">
            <a:hlinkClick action="ppaction://hlinksldjump" r:id="rId14"/>
          </p:cNvPr>
          <p:cNvSpPr/>
          <p:nvPr/>
        </p:nvSpPr>
        <p:spPr>
          <a:xfrm>
            <a:off x="6128300" y="109125"/>
            <a:ext cx="4683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82">
            <a:hlinkClick action="ppaction://hlinksldjump" r:id="rId15"/>
          </p:cNvPr>
          <p:cNvSpPr/>
          <p:nvPr/>
        </p:nvSpPr>
        <p:spPr>
          <a:xfrm>
            <a:off x="6596600" y="119625"/>
            <a:ext cx="4683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82">
            <a:hlinkClick action="ppaction://hlinksldjump" r:id="rId16"/>
          </p:cNvPr>
          <p:cNvSpPr/>
          <p:nvPr/>
        </p:nvSpPr>
        <p:spPr>
          <a:xfrm>
            <a:off x="5147300" y="119625"/>
            <a:ext cx="4074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82">
            <a:hlinkClick action="ppaction://hlinksldjump" r:id="rId17"/>
          </p:cNvPr>
          <p:cNvSpPr/>
          <p:nvPr/>
        </p:nvSpPr>
        <p:spPr>
          <a:xfrm>
            <a:off x="1405275" y="55125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" name="Google Shape;911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83">
            <a:hlinkClick action="ppaction://hlinksldjump" r:id="rId4"/>
          </p:cNvPr>
          <p:cNvSpPr/>
          <p:nvPr/>
        </p:nvSpPr>
        <p:spPr>
          <a:xfrm>
            <a:off x="5134325" y="4022950"/>
            <a:ext cx="8451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13" name="Google Shape;913;p83"/>
          <p:cNvCxnSpPr/>
          <p:nvPr/>
        </p:nvCxnSpPr>
        <p:spPr>
          <a:xfrm rot="10800000">
            <a:off x="6025125" y="42080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8" name="Google Shape;918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84">
            <a:hlinkClick action="ppaction://hlinksldjump" r:id="rId4"/>
          </p:cNvPr>
          <p:cNvSpPr/>
          <p:nvPr/>
        </p:nvSpPr>
        <p:spPr>
          <a:xfrm>
            <a:off x="353615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84">
            <a:hlinkClick action="ppaction://hlinksldjump" r:id="rId5"/>
          </p:cNvPr>
          <p:cNvSpPr/>
          <p:nvPr/>
        </p:nvSpPr>
        <p:spPr>
          <a:xfrm>
            <a:off x="39365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84">
            <a:hlinkClick action="ppaction://hlinksldjump" r:id="rId6"/>
          </p:cNvPr>
          <p:cNvSpPr/>
          <p:nvPr/>
        </p:nvSpPr>
        <p:spPr>
          <a:xfrm>
            <a:off x="433690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84">
            <a:hlinkClick action="ppaction://hlinksldjump" r:id="rId7"/>
          </p:cNvPr>
          <p:cNvSpPr/>
          <p:nvPr/>
        </p:nvSpPr>
        <p:spPr>
          <a:xfrm>
            <a:off x="47832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84">
            <a:hlinkClick action="ppaction://hlinksldjump" r:id="rId8"/>
          </p:cNvPr>
          <p:cNvSpPr/>
          <p:nvPr/>
        </p:nvSpPr>
        <p:spPr>
          <a:xfrm>
            <a:off x="313577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84">
            <a:hlinkClick action="ppaction://hlinksldjump" r:id="rId9"/>
          </p:cNvPr>
          <p:cNvSpPr/>
          <p:nvPr/>
        </p:nvSpPr>
        <p:spPr>
          <a:xfrm>
            <a:off x="51894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84">
            <a:hlinkClick action="ppaction://hlinksldjump" r:id="rId10"/>
          </p:cNvPr>
          <p:cNvSpPr/>
          <p:nvPr/>
        </p:nvSpPr>
        <p:spPr>
          <a:xfrm>
            <a:off x="549795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84">
            <a:hlinkClick action="ppaction://hlinksldjump" r:id="rId11"/>
          </p:cNvPr>
          <p:cNvSpPr/>
          <p:nvPr/>
        </p:nvSpPr>
        <p:spPr>
          <a:xfrm>
            <a:off x="5804800" y="4610775"/>
            <a:ext cx="2295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84">
            <a:hlinkClick action="ppaction://hlinksldjump" r:id="rId12"/>
          </p:cNvPr>
          <p:cNvSpPr/>
          <p:nvPr/>
        </p:nvSpPr>
        <p:spPr>
          <a:xfrm>
            <a:off x="1699200" y="1157300"/>
            <a:ext cx="468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84">
            <a:hlinkClick action="ppaction://hlinksldjump" r:id="rId13"/>
          </p:cNvPr>
          <p:cNvSpPr/>
          <p:nvPr/>
        </p:nvSpPr>
        <p:spPr>
          <a:xfrm>
            <a:off x="5554700" y="109125"/>
            <a:ext cx="5736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84">
            <a:hlinkClick action="ppaction://hlinksldjump" r:id="rId14"/>
          </p:cNvPr>
          <p:cNvSpPr/>
          <p:nvPr/>
        </p:nvSpPr>
        <p:spPr>
          <a:xfrm>
            <a:off x="6128300" y="109125"/>
            <a:ext cx="4683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84">
            <a:hlinkClick action="ppaction://hlinksldjump" r:id="rId15"/>
          </p:cNvPr>
          <p:cNvSpPr/>
          <p:nvPr/>
        </p:nvSpPr>
        <p:spPr>
          <a:xfrm>
            <a:off x="6596600" y="119625"/>
            <a:ext cx="4683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84">
            <a:hlinkClick action="ppaction://hlinksldjump" r:id="rId16"/>
          </p:cNvPr>
          <p:cNvSpPr/>
          <p:nvPr/>
        </p:nvSpPr>
        <p:spPr>
          <a:xfrm>
            <a:off x="5147300" y="119625"/>
            <a:ext cx="4074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84">
            <a:hlinkClick action="ppaction://hlinksldjump" r:id="rId17"/>
          </p:cNvPr>
          <p:cNvSpPr/>
          <p:nvPr/>
        </p:nvSpPr>
        <p:spPr>
          <a:xfrm>
            <a:off x="1405275" y="55125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7" name="Google Shape;937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4024325"/>
            <a:ext cx="9144000" cy="9167827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85">
            <a:hlinkClick action="ppaction://hlinksldjump" r:id="rId4"/>
          </p:cNvPr>
          <p:cNvSpPr/>
          <p:nvPr/>
        </p:nvSpPr>
        <p:spPr>
          <a:xfrm>
            <a:off x="5134325" y="4206650"/>
            <a:ext cx="8451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9" name="Google Shape;939;p85"/>
          <p:cNvCxnSpPr/>
          <p:nvPr/>
        </p:nvCxnSpPr>
        <p:spPr>
          <a:xfrm rot="10800000">
            <a:off x="5979425" y="43917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Google Shape;944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86">
            <a:hlinkClick action="ppaction://hlinksldjump" r:id="rId4"/>
          </p:cNvPr>
          <p:cNvSpPr/>
          <p:nvPr/>
        </p:nvSpPr>
        <p:spPr>
          <a:xfrm>
            <a:off x="353615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86">
            <a:hlinkClick action="ppaction://hlinksldjump" r:id="rId5"/>
          </p:cNvPr>
          <p:cNvSpPr/>
          <p:nvPr/>
        </p:nvSpPr>
        <p:spPr>
          <a:xfrm>
            <a:off x="39365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86">
            <a:hlinkClick action="ppaction://hlinksldjump" r:id="rId6"/>
          </p:cNvPr>
          <p:cNvSpPr/>
          <p:nvPr/>
        </p:nvSpPr>
        <p:spPr>
          <a:xfrm>
            <a:off x="433690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86">
            <a:hlinkClick action="ppaction://hlinksldjump" r:id="rId7"/>
          </p:cNvPr>
          <p:cNvSpPr/>
          <p:nvPr/>
        </p:nvSpPr>
        <p:spPr>
          <a:xfrm>
            <a:off x="47832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86">
            <a:hlinkClick action="ppaction://hlinksldjump" r:id="rId8"/>
          </p:cNvPr>
          <p:cNvSpPr/>
          <p:nvPr/>
        </p:nvSpPr>
        <p:spPr>
          <a:xfrm>
            <a:off x="313577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86">
            <a:hlinkClick action="ppaction://hlinksldjump" r:id="rId9"/>
          </p:cNvPr>
          <p:cNvSpPr/>
          <p:nvPr/>
        </p:nvSpPr>
        <p:spPr>
          <a:xfrm>
            <a:off x="51894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86">
            <a:hlinkClick action="ppaction://hlinksldjump" r:id="rId10"/>
          </p:cNvPr>
          <p:cNvSpPr/>
          <p:nvPr/>
        </p:nvSpPr>
        <p:spPr>
          <a:xfrm>
            <a:off x="549795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86">
            <a:hlinkClick action="ppaction://hlinksldjump" r:id="rId11"/>
          </p:cNvPr>
          <p:cNvSpPr/>
          <p:nvPr/>
        </p:nvSpPr>
        <p:spPr>
          <a:xfrm>
            <a:off x="5804800" y="4610775"/>
            <a:ext cx="2295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86">
            <a:hlinkClick action="ppaction://hlinksldjump" r:id="rId12"/>
          </p:cNvPr>
          <p:cNvSpPr/>
          <p:nvPr/>
        </p:nvSpPr>
        <p:spPr>
          <a:xfrm>
            <a:off x="1699200" y="1157300"/>
            <a:ext cx="468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86">
            <a:hlinkClick action="ppaction://hlinksldjump" r:id="rId13"/>
          </p:cNvPr>
          <p:cNvSpPr/>
          <p:nvPr/>
        </p:nvSpPr>
        <p:spPr>
          <a:xfrm>
            <a:off x="5554700" y="109125"/>
            <a:ext cx="5736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86">
            <a:hlinkClick action="ppaction://hlinksldjump" r:id="rId14"/>
          </p:cNvPr>
          <p:cNvSpPr/>
          <p:nvPr/>
        </p:nvSpPr>
        <p:spPr>
          <a:xfrm>
            <a:off x="6128300" y="109125"/>
            <a:ext cx="4683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86">
            <a:hlinkClick action="ppaction://hlinksldjump" r:id="rId15"/>
          </p:cNvPr>
          <p:cNvSpPr/>
          <p:nvPr/>
        </p:nvSpPr>
        <p:spPr>
          <a:xfrm>
            <a:off x="6596600" y="119625"/>
            <a:ext cx="4683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86">
            <a:hlinkClick action="ppaction://hlinksldjump" r:id="rId16"/>
          </p:cNvPr>
          <p:cNvSpPr/>
          <p:nvPr/>
        </p:nvSpPr>
        <p:spPr>
          <a:xfrm>
            <a:off x="5147300" y="119625"/>
            <a:ext cx="4074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86">
            <a:hlinkClick action="ppaction://hlinksldjump" r:id="rId17"/>
          </p:cNvPr>
          <p:cNvSpPr/>
          <p:nvPr/>
        </p:nvSpPr>
        <p:spPr>
          <a:xfrm>
            <a:off x="1405275" y="55125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3" name="Google Shape;963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87">
            <a:hlinkClick action="ppaction://hlinksldjump" r:id="rId4"/>
          </p:cNvPr>
          <p:cNvSpPr/>
          <p:nvPr/>
        </p:nvSpPr>
        <p:spPr>
          <a:xfrm>
            <a:off x="5134325" y="4022950"/>
            <a:ext cx="8451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5" name="Google Shape;965;p87"/>
          <p:cNvCxnSpPr/>
          <p:nvPr/>
        </p:nvCxnSpPr>
        <p:spPr>
          <a:xfrm rot="10800000">
            <a:off x="5979425" y="42080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0" name="Google Shape;970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88">
            <a:hlinkClick action="ppaction://hlinksldjump" r:id="rId4"/>
          </p:cNvPr>
          <p:cNvSpPr/>
          <p:nvPr/>
        </p:nvSpPr>
        <p:spPr>
          <a:xfrm>
            <a:off x="6548775" y="4684250"/>
            <a:ext cx="9921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88">
            <a:hlinkClick action="ppaction://hlinksldjump" r:id="rId5"/>
          </p:cNvPr>
          <p:cNvSpPr/>
          <p:nvPr/>
        </p:nvSpPr>
        <p:spPr>
          <a:xfrm>
            <a:off x="5554700" y="109125"/>
            <a:ext cx="5736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88">
            <a:hlinkClick action="ppaction://hlinksldjump" r:id="rId6"/>
          </p:cNvPr>
          <p:cNvSpPr/>
          <p:nvPr/>
        </p:nvSpPr>
        <p:spPr>
          <a:xfrm>
            <a:off x="6128300" y="109125"/>
            <a:ext cx="4683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88">
            <a:hlinkClick action="ppaction://hlinksldjump" r:id="rId7"/>
          </p:cNvPr>
          <p:cNvSpPr/>
          <p:nvPr/>
        </p:nvSpPr>
        <p:spPr>
          <a:xfrm>
            <a:off x="6596600" y="119625"/>
            <a:ext cx="4683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88">
            <a:hlinkClick action="ppaction://hlinksldjump" r:id="rId8"/>
          </p:cNvPr>
          <p:cNvSpPr/>
          <p:nvPr/>
        </p:nvSpPr>
        <p:spPr>
          <a:xfrm>
            <a:off x="5147300" y="119625"/>
            <a:ext cx="4074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88">
            <a:hlinkClick action="ppaction://hlinksldjump" r:id="rId9"/>
          </p:cNvPr>
          <p:cNvSpPr/>
          <p:nvPr/>
        </p:nvSpPr>
        <p:spPr>
          <a:xfrm>
            <a:off x="1405275" y="55125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7" name="Google Shape;977;p88"/>
          <p:cNvCxnSpPr/>
          <p:nvPr/>
        </p:nvCxnSpPr>
        <p:spPr>
          <a:xfrm flipH="1">
            <a:off x="7540875" y="4473025"/>
            <a:ext cx="846300" cy="294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8" name="Google Shape;978;p88"/>
          <p:cNvSpPr txBox="1"/>
          <p:nvPr/>
        </p:nvSpPr>
        <p:spPr>
          <a:xfrm>
            <a:off x="7408200" y="3426325"/>
            <a:ext cx="1735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[FR5]:</a:t>
            </a:r>
            <a:r>
              <a:rPr lang="en-GB">
                <a:solidFill>
                  <a:srgbClr val="666666"/>
                </a:solidFill>
              </a:rPr>
              <a:t> Once the delete has been </a:t>
            </a:r>
            <a:r>
              <a:rPr lang="en-GB">
                <a:solidFill>
                  <a:srgbClr val="666666"/>
                </a:solidFill>
              </a:rPr>
              <a:t>committed, it can be undone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8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Quizzes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8" name="Google Shape;988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p90">
            <a:hlinkClick action="ppaction://hlinksldjump" r:id="rId4"/>
          </p:cNvPr>
          <p:cNvSpPr/>
          <p:nvPr/>
        </p:nvSpPr>
        <p:spPr>
          <a:xfrm>
            <a:off x="3793325" y="780700"/>
            <a:ext cx="10104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90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90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90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90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90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5" name="Google Shape;995;p90"/>
          <p:cNvCxnSpPr/>
          <p:nvPr/>
        </p:nvCxnSpPr>
        <p:spPr>
          <a:xfrm rot="10800000">
            <a:off x="4849700" y="890800"/>
            <a:ext cx="707100" cy="82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6" name="Google Shape;996;p90"/>
          <p:cNvSpPr txBox="1"/>
          <p:nvPr/>
        </p:nvSpPr>
        <p:spPr>
          <a:xfrm>
            <a:off x="7491950" y="1469775"/>
            <a:ext cx="1735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[FR8]:</a:t>
            </a:r>
            <a:r>
              <a:rPr lang="en-GB">
                <a:solidFill>
                  <a:srgbClr val="666666"/>
                </a:solidFill>
              </a:rPr>
              <a:t> All created quizzes are listed here. These can be edited or deleted as needed.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997" name="Google Shape;997;p90"/>
          <p:cNvSpPr txBox="1"/>
          <p:nvPr/>
        </p:nvSpPr>
        <p:spPr>
          <a:xfrm>
            <a:off x="3647250" y="2843725"/>
            <a:ext cx="1735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[FR9]:</a:t>
            </a:r>
            <a:r>
              <a:rPr lang="en-GB">
                <a:solidFill>
                  <a:srgbClr val="666666"/>
                </a:solidFill>
              </a:rPr>
              <a:t> Quiz Maintainer can provide a link to Quiz Master to start a quiz.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998" name="Google Shape;998;p90"/>
          <p:cNvSpPr txBox="1"/>
          <p:nvPr/>
        </p:nvSpPr>
        <p:spPr>
          <a:xfrm>
            <a:off x="6153925" y="416275"/>
            <a:ext cx="1735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[FR8]:</a:t>
            </a:r>
            <a:r>
              <a:rPr lang="en-GB">
                <a:solidFill>
                  <a:srgbClr val="666666"/>
                </a:solidFill>
              </a:rPr>
              <a:t> The questions can be sorted alphabetically or by date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999" name="Google Shape;999;p90"/>
          <p:cNvSpPr txBox="1"/>
          <p:nvPr/>
        </p:nvSpPr>
        <p:spPr>
          <a:xfrm>
            <a:off x="6236250" y="4312200"/>
            <a:ext cx="232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[FR20]:</a:t>
            </a:r>
            <a:r>
              <a:rPr lang="en-GB">
                <a:solidFill>
                  <a:srgbClr val="666666"/>
                </a:solidFill>
              </a:rPr>
              <a:t> The user can import a previously created quiz here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1000" name="Google Shape;1000;p90"/>
          <p:cNvCxnSpPr>
            <a:stCxn id="997" idx="0"/>
          </p:cNvCxnSpPr>
          <p:nvPr/>
        </p:nvCxnSpPr>
        <p:spPr>
          <a:xfrm rot="10800000">
            <a:off x="4270950" y="1983925"/>
            <a:ext cx="244200" cy="85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1" name="Google Shape;1001;p90"/>
          <p:cNvSpPr txBox="1"/>
          <p:nvPr/>
        </p:nvSpPr>
        <p:spPr>
          <a:xfrm>
            <a:off x="6343850" y="2674650"/>
            <a:ext cx="173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[FR19]:</a:t>
            </a:r>
            <a:r>
              <a:rPr lang="en-GB">
                <a:solidFill>
                  <a:srgbClr val="666666"/>
                </a:solidFill>
              </a:rPr>
              <a:t> Quiz Maintainer can export quiz.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1002" name="Google Shape;1002;p90"/>
          <p:cNvCxnSpPr>
            <a:stCxn id="1001" idx="1"/>
          </p:cNvCxnSpPr>
          <p:nvPr/>
        </p:nvCxnSpPr>
        <p:spPr>
          <a:xfrm rot="10800000">
            <a:off x="5226050" y="2029800"/>
            <a:ext cx="1117800" cy="106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3" name="Google Shape;1003;p90">
            <a:hlinkClick action="ppaction://hlinksldjump" r:id="rId10"/>
          </p:cNvPr>
          <p:cNvSpPr/>
          <p:nvPr/>
        </p:nvSpPr>
        <p:spPr>
          <a:xfrm>
            <a:off x="5383050" y="1207900"/>
            <a:ext cx="36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4" name="Google Shape;1004;p90"/>
          <p:cNvCxnSpPr>
            <a:endCxn id="1003" idx="3"/>
          </p:cNvCxnSpPr>
          <p:nvPr/>
        </p:nvCxnSpPr>
        <p:spPr>
          <a:xfrm rot="10800000">
            <a:off x="5747550" y="1390450"/>
            <a:ext cx="703500" cy="3417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5" name="Google Shape;1005;p90"/>
          <p:cNvSpPr txBox="1"/>
          <p:nvPr/>
        </p:nvSpPr>
        <p:spPr>
          <a:xfrm>
            <a:off x="6343850" y="1678375"/>
            <a:ext cx="114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Edit quiz</a:t>
            </a:r>
            <a:endParaRPr/>
          </a:p>
        </p:txBody>
      </p:sp>
      <p:sp>
        <p:nvSpPr>
          <p:cNvPr id="1006" name="Google Shape;1006;p90"/>
          <p:cNvSpPr txBox="1"/>
          <p:nvPr/>
        </p:nvSpPr>
        <p:spPr>
          <a:xfrm>
            <a:off x="422500" y="973600"/>
            <a:ext cx="18279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USE CASE 1.4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Quiz Maintainer view quizzes</a:t>
            </a:r>
            <a:endParaRPr b="1"/>
          </a:p>
        </p:txBody>
      </p:sp>
      <p:sp>
        <p:nvSpPr>
          <p:cNvPr id="1007" name="Google Shape;1007;p90"/>
          <p:cNvSpPr txBox="1"/>
          <p:nvPr/>
        </p:nvSpPr>
        <p:spPr>
          <a:xfrm>
            <a:off x="252975" y="2078575"/>
            <a:ext cx="18279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USE CASE 1.5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Quiz Maintainer edit quiz</a:t>
            </a:r>
            <a:endParaRPr b="1"/>
          </a:p>
        </p:txBody>
      </p:sp>
      <p:sp>
        <p:nvSpPr>
          <p:cNvPr id="1008" name="Google Shape;1008;p90"/>
          <p:cNvSpPr txBox="1"/>
          <p:nvPr/>
        </p:nvSpPr>
        <p:spPr>
          <a:xfrm>
            <a:off x="97300" y="3090025"/>
            <a:ext cx="3000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USE CASE 1.6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Quiz Maintainer delete quiz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009" name="Google Shape;1009;p90"/>
          <p:cNvSpPr txBox="1"/>
          <p:nvPr/>
        </p:nvSpPr>
        <p:spPr>
          <a:xfrm>
            <a:off x="167050" y="3922100"/>
            <a:ext cx="3000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USE CASE 2.2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Quiz Master view quizzes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91">
            <a:hlinkClick action="ppaction://hlinksldjump" r:id="rId4"/>
          </p:cNvPr>
          <p:cNvSpPr/>
          <p:nvPr/>
        </p:nvSpPr>
        <p:spPr>
          <a:xfrm>
            <a:off x="3710675" y="1074625"/>
            <a:ext cx="11940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91">
            <a:hlinkClick action="ppaction://hlinksldjump" r:id="rId5"/>
          </p:cNvPr>
          <p:cNvSpPr/>
          <p:nvPr/>
        </p:nvSpPr>
        <p:spPr>
          <a:xfrm>
            <a:off x="3719850" y="1304250"/>
            <a:ext cx="11757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91">
            <a:hlinkClick action="ppaction://hlinksldjump" r:id="rId6"/>
          </p:cNvPr>
          <p:cNvSpPr/>
          <p:nvPr/>
        </p:nvSpPr>
        <p:spPr>
          <a:xfrm>
            <a:off x="3719850" y="1524675"/>
            <a:ext cx="11940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91">
            <a:hlinkClick action="ppaction://hlinksldjump" r:id="rId7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91">
            <a:hlinkClick action="ppaction://hlinksldjump" r:id="rId8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91">
            <a:hlinkClick action="ppaction://hlinksldjump" r:id="rId9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91">
            <a:hlinkClick action="ppaction://hlinksldjump" r:id="rId10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91">
            <a:hlinkClick action="ppaction://hlinksldjump" r:id="rId11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23" name="Google Shape;1023;p91"/>
          <p:cNvCxnSpPr/>
          <p:nvPr/>
        </p:nvCxnSpPr>
        <p:spPr>
          <a:xfrm rot="10800000">
            <a:off x="4895550" y="1138825"/>
            <a:ext cx="707100" cy="82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0">
            <a:hlinkClick action="ppaction://hlinksldjump" r:id="rId4"/>
          </p:cNvPr>
          <p:cNvSpPr/>
          <p:nvPr/>
        </p:nvSpPr>
        <p:spPr>
          <a:xfrm>
            <a:off x="4154625" y="4271650"/>
            <a:ext cx="85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0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0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0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0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1" name="Google Shape;151;p20"/>
          <p:cNvCxnSpPr/>
          <p:nvPr/>
        </p:nvCxnSpPr>
        <p:spPr>
          <a:xfrm rot="10800000">
            <a:off x="5117925" y="44375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92">
            <a:hlinkClick action="ppaction://hlinksldjump" r:id="rId4"/>
          </p:cNvPr>
          <p:cNvSpPr/>
          <p:nvPr/>
        </p:nvSpPr>
        <p:spPr>
          <a:xfrm>
            <a:off x="3811700" y="789900"/>
            <a:ext cx="10104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92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92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92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92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92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5" name="Google Shape;1035;p92"/>
          <p:cNvCxnSpPr/>
          <p:nvPr/>
        </p:nvCxnSpPr>
        <p:spPr>
          <a:xfrm rot="10800000">
            <a:off x="4822100" y="877050"/>
            <a:ext cx="707100" cy="82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Google Shape;1040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93">
            <a:hlinkClick action="ppaction://hlinksldjump" r:id="rId4"/>
          </p:cNvPr>
          <p:cNvSpPr/>
          <p:nvPr/>
        </p:nvSpPr>
        <p:spPr>
          <a:xfrm>
            <a:off x="3710675" y="1074625"/>
            <a:ext cx="11940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93">
            <a:hlinkClick action="ppaction://hlinksldjump" r:id="rId5"/>
          </p:cNvPr>
          <p:cNvSpPr/>
          <p:nvPr/>
        </p:nvSpPr>
        <p:spPr>
          <a:xfrm>
            <a:off x="3719850" y="1304250"/>
            <a:ext cx="11757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93">
            <a:hlinkClick action="ppaction://hlinksldjump" r:id="rId6"/>
          </p:cNvPr>
          <p:cNvSpPr/>
          <p:nvPr/>
        </p:nvSpPr>
        <p:spPr>
          <a:xfrm>
            <a:off x="3719850" y="1524675"/>
            <a:ext cx="11940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93">
            <a:hlinkClick action="ppaction://hlinksldjump" r:id="rId7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93">
            <a:hlinkClick action="ppaction://hlinksldjump" r:id="rId8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93">
            <a:hlinkClick action="ppaction://hlinksldjump" r:id="rId9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93">
            <a:hlinkClick action="ppaction://hlinksldjump" r:id="rId10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93">
            <a:hlinkClick action="ppaction://hlinksldjump" r:id="rId11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9" name="Google Shape;1049;p93"/>
          <p:cNvCxnSpPr/>
          <p:nvPr/>
        </p:nvCxnSpPr>
        <p:spPr>
          <a:xfrm rot="10800000">
            <a:off x="4895550" y="1405050"/>
            <a:ext cx="707100" cy="82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Google Shape;1054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94">
            <a:hlinkClick action="ppaction://hlinksldjump" r:id="rId4"/>
          </p:cNvPr>
          <p:cNvSpPr/>
          <p:nvPr/>
        </p:nvSpPr>
        <p:spPr>
          <a:xfrm>
            <a:off x="3793325" y="789900"/>
            <a:ext cx="1047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94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94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94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94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94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1" name="Google Shape;1061;p94"/>
          <p:cNvCxnSpPr/>
          <p:nvPr/>
        </p:nvCxnSpPr>
        <p:spPr>
          <a:xfrm rot="10800000">
            <a:off x="4840325" y="964200"/>
            <a:ext cx="707100" cy="82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95">
            <a:hlinkClick action="ppaction://hlinksldjump" r:id="rId4"/>
          </p:cNvPr>
          <p:cNvSpPr/>
          <p:nvPr/>
        </p:nvSpPr>
        <p:spPr>
          <a:xfrm>
            <a:off x="3710675" y="1074625"/>
            <a:ext cx="11940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95">
            <a:hlinkClick action="ppaction://hlinksldjump" r:id="rId5"/>
          </p:cNvPr>
          <p:cNvSpPr/>
          <p:nvPr/>
        </p:nvSpPr>
        <p:spPr>
          <a:xfrm>
            <a:off x="3719850" y="1304250"/>
            <a:ext cx="11757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95">
            <a:hlinkClick action="ppaction://hlinksldjump" r:id="rId6"/>
          </p:cNvPr>
          <p:cNvSpPr/>
          <p:nvPr/>
        </p:nvSpPr>
        <p:spPr>
          <a:xfrm>
            <a:off x="3719850" y="1524675"/>
            <a:ext cx="11940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95">
            <a:hlinkClick action="ppaction://hlinksldjump" r:id="rId7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95">
            <a:hlinkClick action="ppaction://hlinksldjump" r:id="rId8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95">
            <a:hlinkClick action="ppaction://hlinksldjump" r:id="rId9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95">
            <a:hlinkClick action="ppaction://hlinksldjump" r:id="rId10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95">
            <a:hlinkClick action="ppaction://hlinksldjump" r:id="rId11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75" name="Google Shape;1075;p95"/>
          <p:cNvCxnSpPr/>
          <p:nvPr/>
        </p:nvCxnSpPr>
        <p:spPr>
          <a:xfrm rot="10800000">
            <a:off x="4904675" y="1653075"/>
            <a:ext cx="707100" cy="82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" name="Google Shape;1080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96">
            <a:hlinkClick action="ppaction://hlinksldjump" r:id="rId4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96">
            <a:hlinkClick action="ppaction://hlinksldjump" r:id="rId5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96">
            <a:hlinkClick action="ppaction://hlinksldjump" r:id="rId6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96">
            <a:hlinkClick action="ppaction://hlinksldjump" r:id="rId7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96">
            <a:hlinkClick action="ppaction://hlinksldjump" r:id="rId8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96">
            <a:hlinkClick action="ppaction://hlinksldjump" r:id="rId9"/>
          </p:cNvPr>
          <p:cNvSpPr/>
          <p:nvPr/>
        </p:nvSpPr>
        <p:spPr>
          <a:xfrm>
            <a:off x="3810000" y="802100"/>
            <a:ext cx="10227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7" name="Google Shape;1087;p96"/>
          <p:cNvCxnSpPr/>
          <p:nvPr/>
        </p:nvCxnSpPr>
        <p:spPr>
          <a:xfrm flipH="1">
            <a:off x="6212125" y="4798875"/>
            <a:ext cx="882300" cy="63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8" name="Google Shape;1088;p96"/>
          <p:cNvCxnSpPr>
            <a:endCxn id="1081" idx="2"/>
          </p:cNvCxnSpPr>
          <p:nvPr/>
        </p:nvCxnSpPr>
        <p:spPr>
          <a:xfrm rot="10800000">
            <a:off x="6259525" y="514525"/>
            <a:ext cx="622800" cy="3681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9" name="Google Shape;1089;p96"/>
          <p:cNvSpPr txBox="1"/>
          <p:nvPr/>
        </p:nvSpPr>
        <p:spPr>
          <a:xfrm>
            <a:off x="7134600" y="4312200"/>
            <a:ext cx="2009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[FR20]:</a:t>
            </a:r>
            <a:r>
              <a:rPr lang="en-GB">
                <a:solidFill>
                  <a:srgbClr val="666666"/>
                </a:solidFill>
              </a:rPr>
              <a:t> The user can import a previously created quiz here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090" name="Google Shape;1090;p96">
            <a:hlinkClick action="ppaction://hlinksldjump" r:id="rId10"/>
          </p:cNvPr>
          <p:cNvSpPr/>
          <p:nvPr/>
        </p:nvSpPr>
        <p:spPr>
          <a:xfrm>
            <a:off x="2986550" y="4566100"/>
            <a:ext cx="31857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" name="Google Shape;1095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p97">
            <a:hlinkClick action="ppaction://hlinksldjump" r:id="rId4"/>
          </p:cNvPr>
          <p:cNvSpPr/>
          <p:nvPr/>
        </p:nvSpPr>
        <p:spPr>
          <a:xfrm>
            <a:off x="3710675" y="1074625"/>
            <a:ext cx="11940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97">
            <a:hlinkClick action="ppaction://hlinksldjump" r:id="rId5"/>
          </p:cNvPr>
          <p:cNvSpPr/>
          <p:nvPr/>
        </p:nvSpPr>
        <p:spPr>
          <a:xfrm>
            <a:off x="3719850" y="1304250"/>
            <a:ext cx="11757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97">
            <a:hlinkClick action="ppaction://hlinksldjump" r:id="rId6"/>
          </p:cNvPr>
          <p:cNvSpPr/>
          <p:nvPr/>
        </p:nvSpPr>
        <p:spPr>
          <a:xfrm>
            <a:off x="3719850" y="1524675"/>
            <a:ext cx="11940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97">
            <a:hlinkClick action="ppaction://hlinksldjump" r:id="rId7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97">
            <a:hlinkClick action="ppaction://hlinksldjump" r:id="rId8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97">
            <a:hlinkClick action="ppaction://hlinksldjump" r:id="rId9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97">
            <a:hlinkClick action="ppaction://hlinksldjump" r:id="rId10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97">
            <a:hlinkClick action="ppaction://hlinksldjump" r:id="rId11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8" name="Google Shape;1108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9" name="Google Shape;1109;p98"/>
          <p:cNvCxnSpPr/>
          <p:nvPr/>
        </p:nvCxnSpPr>
        <p:spPr>
          <a:xfrm flipH="1">
            <a:off x="6079400" y="1414125"/>
            <a:ext cx="882300" cy="63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0" name="Google Shape;1110;p98"/>
          <p:cNvSpPr txBox="1"/>
          <p:nvPr/>
        </p:nvSpPr>
        <p:spPr>
          <a:xfrm>
            <a:off x="6915500" y="1217175"/>
            <a:ext cx="213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Delete Quiz</a:t>
            </a:r>
            <a:endParaRPr/>
          </a:p>
        </p:txBody>
      </p:sp>
      <p:sp>
        <p:nvSpPr>
          <p:cNvPr id="1111" name="Google Shape;1111;p98">
            <a:hlinkClick action="ppaction://hlinksldjump" r:id="rId4"/>
          </p:cNvPr>
          <p:cNvSpPr/>
          <p:nvPr/>
        </p:nvSpPr>
        <p:spPr>
          <a:xfrm>
            <a:off x="5740800" y="1260975"/>
            <a:ext cx="3387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9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Quiz Menu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Google Shape;1121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100">
            <a:hlinkClick action="ppaction://hlinksldjump" r:id="rId4"/>
          </p:cNvPr>
          <p:cNvSpPr/>
          <p:nvPr/>
        </p:nvSpPr>
        <p:spPr>
          <a:xfrm>
            <a:off x="5097575" y="1430075"/>
            <a:ext cx="9735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100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100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100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100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100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28" name="Google Shape;1128;p100"/>
          <p:cNvCxnSpPr/>
          <p:nvPr/>
        </p:nvCxnSpPr>
        <p:spPr>
          <a:xfrm rot="10800000">
            <a:off x="6071075" y="1526525"/>
            <a:ext cx="707100" cy="82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9" name="Google Shape;1129;p100"/>
          <p:cNvSpPr txBox="1"/>
          <p:nvPr/>
        </p:nvSpPr>
        <p:spPr>
          <a:xfrm>
            <a:off x="6778175" y="943775"/>
            <a:ext cx="236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[FR13]:</a:t>
            </a:r>
            <a:r>
              <a:rPr lang="en-GB">
                <a:solidFill>
                  <a:srgbClr val="666666"/>
                </a:solidFill>
              </a:rPr>
              <a:t> As a quiz master, this button can be used to start the quiz when ready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130" name="Google Shape;1130;p100"/>
          <p:cNvSpPr txBox="1"/>
          <p:nvPr/>
        </p:nvSpPr>
        <p:spPr>
          <a:xfrm>
            <a:off x="6236250" y="4312200"/>
            <a:ext cx="232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[FR20]:</a:t>
            </a:r>
            <a:r>
              <a:rPr lang="en-GB">
                <a:solidFill>
                  <a:srgbClr val="666666"/>
                </a:solidFill>
              </a:rPr>
              <a:t> A quiz can be </a:t>
            </a:r>
            <a:r>
              <a:rPr lang="en-GB">
                <a:solidFill>
                  <a:srgbClr val="666666"/>
                </a:solidFill>
              </a:rPr>
              <a:t>imported</a:t>
            </a:r>
            <a:r>
              <a:rPr lang="en-GB">
                <a:solidFill>
                  <a:srgbClr val="666666"/>
                </a:solidFill>
              </a:rPr>
              <a:t> as a quiz master also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131" name="Google Shape;1131;p100"/>
          <p:cNvSpPr txBox="1"/>
          <p:nvPr/>
        </p:nvSpPr>
        <p:spPr>
          <a:xfrm>
            <a:off x="202075" y="9437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USE CASE 1.7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Quiz Maintainer start quiz</a:t>
            </a:r>
            <a:endParaRPr b="1"/>
          </a:p>
        </p:txBody>
      </p:sp>
      <p:sp>
        <p:nvSpPr>
          <p:cNvPr id="1132" name="Google Shape;1132;p100"/>
          <p:cNvSpPr txBox="1"/>
          <p:nvPr/>
        </p:nvSpPr>
        <p:spPr>
          <a:xfrm>
            <a:off x="202075" y="17057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USE CASE 2.3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Quiz Master start quiz</a:t>
            </a:r>
            <a:endParaRPr b="1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10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Quiz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1">
            <a:hlinkClick action="ppaction://hlinksldjump" r:id="rId4"/>
          </p:cNvPr>
          <p:cNvSpPr/>
          <p:nvPr/>
        </p:nvSpPr>
        <p:spPr>
          <a:xfrm>
            <a:off x="4054575" y="4267200"/>
            <a:ext cx="11022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8" name="Google Shape;158;p21"/>
          <p:cNvCxnSpPr/>
          <p:nvPr/>
        </p:nvCxnSpPr>
        <p:spPr>
          <a:xfrm rot="10800000">
            <a:off x="7522375" y="471625"/>
            <a:ext cx="0" cy="6321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9" name="Google Shape;159;p21"/>
          <p:cNvCxnSpPr/>
          <p:nvPr/>
        </p:nvCxnSpPr>
        <p:spPr>
          <a:xfrm rot="10800000">
            <a:off x="5336475" y="4489825"/>
            <a:ext cx="750000" cy="1179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0" name="Google Shape;160;p21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1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1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1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2" name="Google Shape;1142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776" y="0"/>
            <a:ext cx="86324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102">
            <a:hlinkClick action="ppaction://hlinksldjump" r:id="rId4"/>
          </p:cNvPr>
          <p:cNvSpPr/>
          <p:nvPr/>
        </p:nvSpPr>
        <p:spPr>
          <a:xfrm>
            <a:off x="7816275" y="964400"/>
            <a:ext cx="541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102">
            <a:hlinkClick action="ppaction://hlinksldjump" r:id="rId5"/>
          </p:cNvPr>
          <p:cNvSpPr/>
          <p:nvPr/>
        </p:nvSpPr>
        <p:spPr>
          <a:xfrm>
            <a:off x="4068875" y="4169738"/>
            <a:ext cx="1028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102">
            <a:hlinkClick action="ppaction://hlinksldjump" r:id="rId6"/>
          </p:cNvPr>
          <p:cNvSpPr/>
          <p:nvPr/>
        </p:nvSpPr>
        <p:spPr>
          <a:xfrm>
            <a:off x="5813925" y="91850"/>
            <a:ext cx="7350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102">
            <a:hlinkClick action="ppaction://hlinksldjump" r:id="rId7"/>
          </p:cNvPr>
          <p:cNvSpPr/>
          <p:nvPr/>
        </p:nvSpPr>
        <p:spPr>
          <a:xfrm>
            <a:off x="6548925" y="91850"/>
            <a:ext cx="5418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102">
            <a:hlinkClick action="ppaction://hlinksldjump" r:id="rId8"/>
          </p:cNvPr>
          <p:cNvSpPr/>
          <p:nvPr/>
        </p:nvSpPr>
        <p:spPr>
          <a:xfrm>
            <a:off x="7090725" y="91850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102">
            <a:hlinkClick action="ppaction://hlinksldjump" r:id="rId9"/>
          </p:cNvPr>
          <p:cNvSpPr/>
          <p:nvPr/>
        </p:nvSpPr>
        <p:spPr>
          <a:xfrm>
            <a:off x="5198625" y="91850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102">
            <a:hlinkClick action="ppaction://hlinksldjump" r:id="rId10"/>
          </p:cNvPr>
          <p:cNvSpPr/>
          <p:nvPr/>
        </p:nvSpPr>
        <p:spPr>
          <a:xfrm>
            <a:off x="771525" y="128725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102">
            <a:hlinkClick action="ppaction://hlinksldjump" r:id="rId11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151" name="Google Shape;1151;p102"/>
          <p:cNvCxnSpPr/>
          <p:nvPr/>
        </p:nvCxnSpPr>
        <p:spPr>
          <a:xfrm rot="10800000">
            <a:off x="8055375" y="1368525"/>
            <a:ext cx="143400" cy="11682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2" name="Google Shape;1152;p102"/>
          <p:cNvCxnSpPr/>
          <p:nvPr/>
        </p:nvCxnSpPr>
        <p:spPr>
          <a:xfrm flipH="1">
            <a:off x="5097550" y="3841313"/>
            <a:ext cx="982800" cy="4902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3" name="Google Shape;1153;p102"/>
          <p:cNvSpPr txBox="1"/>
          <p:nvPr/>
        </p:nvSpPr>
        <p:spPr>
          <a:xfrm>
            <a:off x="6766150" y="2639913"/>
            <a:ext cx="232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[FR12]:</a:t>
            </a:r>
            <a:r>
              <a:rPr lang="en-GB">
                <a:solidFill>
                  <a:srgbClr val="666666"/>
                </a:solidFill>
              </a:rPr>
              <a:t> The quiz master can enable or disable the timer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154" name="Google Shape;1154;p102"/>
          <p:cNvSpPr txBox="1"/>
          <p:nvPr/>
        </p:nvSpPr>
        <p:spPr>
          <a:xfrm>
            <a:off x="6080350" y="3646275"/>
            <a:ext cx="3148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[FR13]:</a:t>
            </a:r>
            <a:r>
              <a:rPr lang="en-GB">
                <a:solidFill>
                  <a:srgbClr val="666666"/>
                </a:solidFill>
              </a:rPr>
              <a:t> When all participants have arrived the quiz master can start the quiz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155" name="Google Shape;1155;p102"/>
          <p:cNvSpPr txBox="1"/>
          <p:nvPr/>
        </p:nvSpPr>
        <p:spPr>
          <a:xfrm>
            <a:off x="318425" y="2747775"/>
            <a:ext cx="314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[FR10]:</a:t>
            </a:r>
            <a:r>
              <a:rPr lang="en-GB">
                <a:solidFill>
                  <a:srgbClr val="666666"/>
                </a:solidFill>
              </a:rPr>
              <a:t> A code is generated that quiz participants can use to join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156" name="Google Shape;1156;p102"/>
          <p:cNvSpPr txBox="1"/>
          <p:nvPr/>
        </p:nvSpPr>
        <p:spPr>
          <a:xfrm>
            <a:off x="392825" y="39365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USE CASE 2.3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Quiz Master start quiz</a:t>
            </a:r>
            <a:endParaRPr b="1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1" name="Google Shape;1161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788" y="0"/>
            <a:ext cx="863242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103">
            <a:hlinkClick action="ppaction://hlinksldjump" r:id="rId4"/>
          </p:cNvPr>
          <p:cNvSpPr/>
          <p:nvPr/>
        </p:nvSpPr>
        <p:spPr>
          <a:xfrm>
            <a:off x="7816275" y="964400"/>
            <a:ext cx="541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103">
            <a:hlinkClick action="ppaction://hlinksldjump" r:id="rId5"/>
          </p:cNvPr>
          <p:cNvSpPr/>
          <p:nvPr/>
        </p:nvSpPr>
        <p:spPr>
          <a:xfrm>
            <a:off x="4049825" y="4142700"/>
            <a:ext cx="1028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103">
            <a:hlinkClick action="ppaction://hlinksldjump" r:id="rId6"/>
          </p:cNvPr>
          <p:cNvSpPr/>
          <p:nvPr/>
        </p:nvSpPr>
        <p:spPr>
          <a:xfrm>
            <a:off x="5813925" y="91850"/>
            <a:ext cx="7350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103">
            <a:hlinkClick action="ppaction://hlinksldjump" r:id="rId7"/>
          </p:cNvPr>
          <p:cNvSpPr/>
          <p:nvPr/>
        </p:nvSpPr>
        <p:spPr>
          <a:xfrm>
            <a:off x="6548925" y="91850"/>
            <a:ext cx="5418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103">
            <a:hlinkClick action="ppaction://hlinksldjump" r:id="rId8"/>
          </p:cNvPr>
          <p:cNvSpPr/>
          <p:nvPr/>
        </p:nvSpPr>
        <p:spPr>
          <a:xfrm>
            <a:off x="7090725" y="91850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103">
            <a:hlinkClick action="ppaction://hlinksldjump" r:id="rId9"/>
          </p:cNvPr>
          <p:cNvSpPr/>
          <p:nvPr/>
        </p:nvSpPr>
        <p:spPr>
          <a:xfrm>
            <a:off x="5198625" y="91850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103">
            <a:hlinkClick action="ppaction://hlinksldjump" r:id="rId10"/>
          </p:cNvPr>
          <p:cNvSpPr/>
          <p:nvPr/>
        </p:nvSpPr>
        <p:spPr>
          <a:xfrm>
            <a:off x="771525" y="128725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103">
            <a:hlinkClick action="ppaction://hlinksldjump" r:id="rId11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170" name="Google Shape;1170;p103"/>
          <p:cNvCxnSpPr/>
          <p:nvPr/>
        </p:nvCxnSpPr>
        <p:spPr>
          <a:xfrm rot="10800000">
            <a:off x="8055375" y="1368450"/>
            <a:ext cx="431400" cy="6522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1" name="Google Shape;1171;p103"/>
          <p:cNvCxnSpPr/>
          <p:nvPr/>
        </p:nvCxnSpPr>
        <p:spPr>
          <a:xfrm flipH="1">
            <a:off x="5078525" y="4004925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6" name="Google Shape;1176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775" y="0"/>
            <a:ext cx="863245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104">
            <a:hlinkClick action="ppaction://hlinksldjump" r:id="rId4"/>
          </p:cNvPr>
          <p:cNvSpPr/>
          <p:nvPr/>
        </p:nvSpPr>
        <p:spPr>
          <a:xfrm>
            <a:off x="7718525" y="166450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104">
            <a:hlinkClick action="ppaction://hlinksldjump" r:id="rId5"/>
          </p:cNvPr>
          <p:cNvSpPr/>
          <p:nvPr/>
        </p:nvSpPr>
        <p:spPr>
          <a:xfrm>
            <a:off x="803150" y="124175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104">
            <a:hlinkClick action="ppaction://hlinksldjump" r:id="rId6"/>
          </p:cNvPr>
          <p:cNvSpPr/>
          <p:nvPr/>
        </p:nvSpPr>
        <p:spPr>
          <a:xfrm>
            <a:off x="70945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104">
            <a:hlinkClick action="ppaction://hlinksldjump" r:id="rId7"/>
          </p:cNvPr>
          <p:cNvSpPr/>
          <p:nvPr/>
        </p:nvSpPr>
        <p:spPr>
          <a:xfrm>
            <a:off x="6456625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104">
            <a:hlinkClick action="ppaction://hlinksldjump" r:id="rId8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2" name="Google Shape;1182;p104"/>
          <p:cNvSpPr txBox="1"/>
          <p:nvPr/>
        </p:nvSpPr>
        <p:spPr>
          <a:xfrm>
            <a:off x="255775" y="801225"/>
            <a:ext cx="280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[FR17]:</a:t>
            </a:r>
            <a:r>
              <a:rPr lang="en-GB">
                <a:solidFill>
                  <a:srgbClr val="666666"/>
                </a:solidFill>
              </a:rPr>
              <a:t> The quiz participant can use the link and code to join the session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183" name="Google Shape;1183;p104"/>
          <p:cNvSpPr txBox="1"/>
          <p:nvPr/>
        </p:nvSpPr>
        <p:spPr>
          <a:xfrm>
            <a:off x="202075" y="41441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USE CASE 3.0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Quiz Participant join quiz</a:t>
            </a:r>
            <a:endParaRPr b="1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0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 1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055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106">
            <a:hlinkClick action="ppaction://hlinksldjump" r:id="rId4"/>
          </p:cNvPr>
          <p:cNvSpPr/>
          <p:nvPr/>
        </p:nvSpPr>
        <p:spPr>
          <a:xfrm>
            <a:off x="5005725" y="4601600"/>
            <a:ext cx="2847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106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6" name="Google Shape;1196;p106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106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106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106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106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1" name="Google Shape;1201;p106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2" name="Google Shape;1202;p106"/>
          <p:cNvSpPr txBox="1"/>
          <p:nvPr/>
        </p:nvSpPr>
        <p:spPr>
          <a:xfrm>
            <a:off x="7641700" y="2851650"/>
            <a:ext cx="1322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[FR14]:</a:t>
            </a:r>
            <a:r>
              <a:rPr lang="en-GB">
                <a:solidFill>
                  <a:srgbClr val="666666"/>
                </a:solidFill>
              </a:rPr>
              <a:t>Quiz master can manually step through the questions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203" name="Google Shape;1203;p106"/>
          <p:cNvSpPr txBox="1"/>
          <p:nvPr/>
        </p:nvSpPr>
        <p:spPr>
          <a:xfrm>
            <a:off x="-136100" y="1525050"/>
            <a:ext cx="1863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[FR11]:</a:t>
            </a:r>
            <a:r>
              <a:rPr lang="en-GB">
                <a:solidFill>
                  <a:srgbClr val="666666"/>
                </a:solidFill>
              </a:rPr>
              <a:t> </a:t>
            </a:r>
            <a:r>
              <a:rPr lang="en-GB">
                <a:solidFill>
                  <a:srgbClr val="666666"/>
                </a:solidFill>
              </a:rPr>
              <a:t>Viewing</a:t>
            </a:r>
            <a:r>
              <a:rPr lang="en-GB">
                <a:solidFill>
                  <a:srgbClr val="666666"/>
                </a:solidFill>
              </a:rPr>
              <a:t> a shared screen that shows question and possible answers.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1204" name="Google Shape;1204;p106"/>
          <p:cNvCxnSpPr>
            <a:stCxn id="1202" idx="1"/>
            <a:endCxn id="1194" idx="3"/>
          </p:cNvCxnSpPr>
          <p:nvPr/>
        </p:nvCxnSpPr>
        <p:spPr>
          <a:xfrm flipH="1">
            <a:off x="5290300" y="3482700"/>
            <a:ext cx="2351400" cy="12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5" name="Google Shape;1205;p106"/>
          <p:cNvSpPr txBox="1"/>
          <p:nvPr/>
        </p:nvSpPr>
        <p:spPr>
          <a:xfrm>
            <a:off x="6396400" y="4410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USE CASE 2.3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Quiz Master start quiz</a:t>
            </a:r>
            <a:endParaRPr b="1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0" name="Google Shape;1210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p107">
            <a:hlinkClick action="ppaction://hlinksldjump" r:id="rId4"/>
          </p:cNvPr>
          <p:cNvSpPr/>
          <p:nvPr/>
        </p:nvSpPr>
        <p:spPr>
          <a:xfrm>
            <a:off x="5005725" y="4601600"/>
            <a:ext cx="2847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107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13" name="Google Shape;1213;p107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107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107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107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107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8" name="Google Shape;1218;p107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10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Participant view Question 1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" name="Google Shape;1228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027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9" name="Google Shape;1229;p109">
            <a:hlinkClick action="ppaction://hlinksldjump" r:id="rId4"/>
          </p:cNvPr>
          <p:cNvSpPr/>
          <p:nvPr/>
        </p:nvSpPr>
        <p:spPr>
          <a:xfrm>
            <a:off x="3554525" y="4629150"/>
            <a:ext cx="19749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109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31" name="Google Shape;1231;p109">
            <a:hlinkClick action="ppaction://hlinksldjump" r:id="rId6"/>
          </p:cNvPr>
          <p:cNvSpPr/>
          <p:nvPr/>
        </p:nvSpPr>
        <p:spPr>
          <a:xfrm>
            <a:off x="7026500" y="129700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109">
            <a:hlinkClick action="ppaction://hlinksldjump" r:id="rId7"/>
          </p:cNvPr>
          <p:cNvSpPr/>
          <p:nvPr/>
        </p:nvSpPr>
        <p:spPr>
          <a:xfrm>
            <a:off x="1335875" y="7825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109">
            <a:hlinkClick action="ppaction://hlinksldjump" r:id="rId8"/>
          </p:cNvPr>
          <p:cNvSpPr/>
          <p:nvPr/>
        </p:nvSpPr>
        <p:spPr>
          <a:xfrm>
            <a:off x="6579500" y="129700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109">
            <a:hlinkClick action="ppaction://hlinksldjump" r:id="rId9"/>
          </p:cNvPr>
          <p:cNvSpPr/>
          <p:nvPr/>
        </p:nvSpPr>
        <p:spPr>
          <a:xfrm>
            <a:off x="5988200" y="1297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5" name="Google Shape;1235;p109"/>
          <p:cNvCxnSpPr/>
          <p:nvPr/>
        </p:nvCxnSpPr>
        <p:spPr>
          <a:xfrm flipH="1">
            <a:off x="5437375" y="43757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6" name="Google Shape;1236;p109"/>
          <p:cNvSpPr txBox="1"/>
          <p:nvPr/>
        </p:nvSpPr>
        <p:spPr>
          <a:xfrm>
            <a:off x="2839400" y="368500"/>
            <a:ext cx="314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[FR17]:</a:t>
            </a:r>
            <a:r>
              <a:rPr lang="en-GB">
                <a:solidFill>
                  <a:srgbClr val="666666"/>
                </a:solidFill>
              </a:rPr>
              <a:t> A running multiple choice quiz as it appears to a participant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237" name="Google Shape;1237;p109"/>
          <p:cNvSpPr txBox="1"/>
          <p:nvPr/>
        </p:nvSpPr>
        <p:spPr>
          <a:xfrm>
            <a:off x="6243275" y="3643900"/>
            <a:ext cx="2530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[FR18]:</a:t>
            </a:r>
            <a:r>
              <a:rPr lang="en-GB">
                <a:solidFill>
                  <a:srgbClr val="666666"/>
                </a:solidFill>
              </a:rPr>
              <a:t> A participant can choose to separate the questions and answers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238" name="Google Shape;1238;p109">
            <a:hlinkClick action="ppaction://hlinksldjump" r:id="rId10"/>
          </p:cNvPr>
          <p:cNvSpPr txBox="1"/>
          <p:nvPr/>
        </p:nvSpPr>
        <p:spPr>
          <a:xfrm>
            <a:off x="156150" y="4482200"/>
            <a:ext cx="1194000" cy="615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Switch to mobile view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39" name="Google Shape;1239;p109"/>
          <p:cNvSpPr txBox="1"/>
          <p:nvPr/>
        </p:nvSpPr>
        <p:spPr>
          <a:xfrm>
            <a:off x="6086650" y="3685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USE CASE 3.1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Quiz Master taking quiz</a:t>
            </a:r>
            <a:endParaRPr b="1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4" name="Google Shape;1244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3625" y="0"/>
            <a:ext cx="2376744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5" name="Google Shape;1245;p110"/>
          <p:cNvCxnSpPr/>
          <p:nvPr/>
        </p:nvCxnSpPr>
        <p:spPr>
          <a:xfrm rot="10800000">
            <a:off x="5712900" y="376600"/>
            <a:ext cx="1010400" cy="4776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6" name="Google Shape;1246;p110"/>
          <p:cNvSpPr txBox="1"/>
          <p:nvPr/>
        </p:nvSpPr>
        <p:spPr>
          <a:xfrm>
            <a:off x="6704925" y="734775"/>
            <a:ext cx="190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EIR2 Responsive web design</a:t>
            </a:r>
            <a:endParaRPr/>
          </a:p>
        </p:txBody>
      </p:sp>
      <p:sp>
        <p:nvSpPr>
          <p:cNvPr id="1247" name="Google Shape;1247;p110">
            <a:hlinkClick action="ppaction://hlinksldjump" r:id="rId4"/>
          </p:cNvPr>
          <p:cNvSpPr/>
          <p:nvPr/>
        </p:nvSpPr>
        <p:spPr>
          <a:xfrm>
            <a:off x="5327200" y="119400"/>
            <a:ext cx="3216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110">
            <a:hlinkClick action="ppaction://hlinksldjump" r:id="rId5"/>
          </p:cNvPr>
          <p:cNvSpPr txBox="1"/>
          <p:nvPr/>
        </p:nvSpPr>
        <p:spPr>
          <a:xfrm>
            <a:off x="156150" y="4482200"/>
            <a:ext cx="1257600" cy="615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Switch to desktop view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3" name="Google Shape;1253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3625" y="0"/>
            <a:ext cx="23767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4" name="Google Shape;1254;p111">
            <a:hlinkClick action="ppaction://hlinksldjump" r:id="rId4"/>
          </p:cNvPr>
          <p:cNvSpPr/>
          <p:nvPr/>
        </p:nvSpPr>
        <p:spPr>
          <a:xfrm>
            <a:off x="3384750" y="-6625"/>
            <a:ext cx="10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111">
            <a:hlinkClick action="ppaction://hlinksldjump" r:id="rId5"/>
          </p:cNvPr>
          <p:cNvSpPr/>
          <p:nvPr/>
        </p:nvSpPr>
        <p:spPr>
          <a:xfrm>
            <a:off x="5369150" y="112575"/>
            <a:ext cx="2385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111">
            <a:hlinkClick action="ppaction://hlinksldjump" r:id="rId6"/>
          </p:cNvPr>
          <p:cNvSpPr txBox="1"/>
          <p:nvPr/>
        </p:nvSpPr>
        <p:spPr>
          <a:xfrm>
            <a:off x="156150" y="4482200"/>
            <a:ext cx="1264200" cy="615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Switch to desktop view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